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 saveSubsetFonts="1">
  <p:sldMasterIdLst>
    <p:sldMasterId id="2147483649" r:id="rId1"/>
    <p:sldMasterId id="2147483651" r:id="rId2"/>
  </p:sldMasterIdLst>
  <p:notesMasterIdLst>
    <p:notesMasterId r:id="rId14"/>
  </p:notesMasterIdLst>
  <p:handoutMasterIdLst>
    <p:handoutMasterId r:id="rId15"/>
  </p:handoutMasterIdLst>
  <p:sldIdLst>
    <p:sldId id="399" r:id="rId3"/>
    <p:sldId id="420" r:id="rId4"/>
    <p:sldId id="442" r:id="rId5"/>
    <p:sldId id="449" r:id="rId6"/>
    <p:sldId id="444" r:id="rId7"/>
    <p:sldId id="448" r:id="rId8"/>
    <p:sldId id="439" r:id="rId9"/>
    <p:sldId id="440" r:id="rId10"/>
    <p:sldId id="451" r:id="rId11"/>
    <p:sldId id="452" r:id="rId12"/>
    <p:sldId id="398" r:id="rId13"/>
  </p:sldIdLst>
  <p:sldSz cx="12601575" cy="9001125"/>
  <p:notesSz cx="9939338" cy="6807200"/>
  <p:defaultTextStyle>
    <a:defPPr>
      <a:defRPr lang="th-TH"/>
    </a:defPPr>
    <a:lvl1pPr algn="l" rtl="0" fontAlgn="base">
      <a:spcBef>
        <a:spcPct val="0"/>
      </a:spcBef>
      <a:spcAft>
        <a:spcPct val="0"/>
      </a:spcAft>
      <a:defRPr sz="2300" kern="1200">
        <a:solidFill>
          <a:schemeClr val="tx1"/>
        </a:solidFill>
        <a:latin typeface="Arial" charset="0"/>
        <a:ea typeface="+mn-ea"/>
        <a:cs typeface="Angsana New" pitchFamily="18" charset="-34"/>
      </a:defRPr>
    </a:lvl1pPr>
    <a:lvl2pPr marL="457200" algn="l" rtl="0" fontAlgn="base">
      <a:spcBef>
        <a:spcPct val="0"/>
      </a:spcBef>
      <a:spcAft>
        <a:spcPct val="0"/>
      </a:spcAft>
      <a:defRPr sz="2300" kern="1200">
        <a:solidFill>
          <a:schemeClr val="tx1"/>
        </a:solidFill>
        <a:latin typeface="Arial" charset="0"/>
        <a:ea typeface="+mn-ea"/>
        <a:cs typeface="Angsana New" pitchFamily="18" charset="-34"/>
      </a:defRPr>
    </a:lvl2pPr>
    <a:lvl3pPr marL="914400" algn="l" rtl="0" fontAlgn="base">
      <a:spcBef>
        <a:spcPct val="0"/>
      </a:spcBef>
      <a:spcAft>
        <a:spcPct val="0"/>
      </a:spcAft>
      <a:defRPr sz="2300" kern="1200">
        <a:solidFill>
          <a:schemeClr val="tx1"/>
        </a:solidFill>
        <a:latin typeface="Arial" charset="0"/>
        <a:ea typeface="+mn-ea"/>
        <a:cs typeface="Angsana New" pitchFamily="18" charset="-34"/>
      </a:defRPr>
    </a:lvl3pPr>
    <a:lvl4pPr marL="1371600" algn="l" rtl="0" fontAlgn="base">
      <a:spcBef>
        <a:spcPct val="0"/>
      </a:spcBef>
      <a:spcAft>
        <a:spcPct val="0"/>
      </a:spcAft>
      <a:defRPr sz="2300" kern="1200">
        <a:solidFill>
          <a:schemeClr val="tx1"/>
        </a:solidFill>
        <a:latin typeface="Arial" charset="0"/>
        <a:ea typeface="+mn-ea"/>
        <a:cs typeface="Angsana New" pitchFamily="18" charset="-34"/>
      </a:defRPr>
    </a:lvl4pPr>
    <a:lvl5pPr marL="1828800" algn="l" rtl="0" fontAlgn="base">
      <a:spcBef>
        <a:spcPct val="0"/>
      </a:spcBef>
      <a:spcAft>
        <a:spcPct val="0"/>
      </a:spcAft>
      <a:defRPr sz="2300" kern="1200">
        <a:solidFill>
          <a:schemeClr val="tx1"/>
        </a:solidFill>
        <a:latin typeface="Arial" charset="0"/>
        <a:ea typeface="+mn-ea"/>
        <a:cs typeface="Angsana New" pitchFamily="18" charset="-34"/>
      </a:defRPr>
    </a:lvl5pPr>
    <a:lvl6pPr marL="2286000" algn="l" defTabSz="914400" rtl="0" eaLnBrk="1" latinLnBrk="0" hangingPunct="1">
      <a:defRPr sz="2300" kern="1200">
        <a:solidFill>
          <a:schemeClr val="tx1"/>
        </a:solidFill>
        <a:latin typeface="Arial" charset="0"/>
        <a:ea typeface="+mn-ea"/>
        <a:cs typeface="Angsana New" pitchFamily="18" charset="-34"/>
      </a:defRPr>
    </a:lvl6pPr>
    <a:lvl7pPr marL="2743200" algn="l" defTabSz="914400" rtl="0" eaLnBrk="1" latinLnBrk="0" hangingPunct="1">
      <a:defRPr sz="2300" kern="1200">
        <a:solidFill>
          <a:schemeClr val="tx1"/>
        </a:solidFill>
        <a:latin typeface="Arial" charset="0"/>
        <a:ea typeface="+mn-ea"/>
        <a:cs typeface="Angsana New" pitchFamily="18" charset="-34"/>
      </a:defRPr>
    </a:lvl7pPr>
    <a:lvl8pPr marL="3200400" algn="l" defTabSz="914400" rtl="0" eaLnBrk="1" latinLnBrk="0" hangingPunct="1">
      <a:defRPr sz="2300" kern="1200">
        <a:solidFill>
          <a:schemeClr val="tx1"/>
        </a:solidFill>
        <a:latin typeface="Arial" charset="0"/>
        <a:ea typeface="+mn-ea"/>
        <a:cs typeface="Angsana New" pitchFamily="18" charset="-34"/>
      </a:defRPr>
    </a:lvl8pPr>
    <a:lvl9pPr marL="3657600" algn="l" defTabSz="914400" rtl="0" eaLnBrk="1" latinLnBrk="0" hangingPunct="1">
      <a:defRPr sz="2300" kern="1200">
        <a:solidFill>
          <a:schemeClr val="tx1"/>
        </a:solidFill>
        <a:latin typeface="Arial"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AEA4FA"/>
    <a:srgbClr val="990000"/>
    <a:srgbClr val="F1ADDE"/>
    <a:srgbClr val="FF00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5" autoAdjust="0"/>
    <p:restoredTop sz="87644" autoAdjust="0"/>
  </p:normalViewPr>
  <p:slideViewPr>
    <p:cSldViewPr>
      <p:cViewPr>
        <p:scale>
          <a:sx n="50" d="100"/>
          <a:sy n="50" d="100"/>
        </p:scale>
        <p:origin x="-1326" y="-156"/>
      </p:cViewPr>
      <p:guideLst>
        <p:guide orient="horz" pos="2835"/>
        <p:guide pos="3969"/>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0"/>
    </p:cViewPr>
  </p:sorterViewPr>
  <p:notesViewPr>
    <p:cSldViewPr>
      <p:cViewPr>
        <p:scale>
          <a:sx n="100" d="100"/>
          <a:sy n="100" d="100"/>
        </p:scale>
        <p:origin x="-882" y="1362"/>
      </p:cViewPr>
      <p:guideLst>
        <p:guide orient="horz" pos="2144"/>
        <p:guide pos="313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4308475" cy="33972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defTabSz="915988">
              <a:defRPr sz="1200"/>
            </a:lvl1pPr>
          </a:lstStyle>
          <a:p>
            <a:endParaRPr lang="th-TH"/>
          </a:p>
        </p:txBody>
      </p:sp>
      <p:sp>
        <p:nvSpPr>
          <p:cNvPr id="24579" name="Rectangle 3"/>
          <p:cNvSpPr>
            <a:spLocks noGrp="1" noChangeArrowheads="1"/>
          </p:cNvSpPr>
          <p:nvPr>
            <p:ph type="dt" sz="quarter" idx="1"/>
          </p:nvPr>
        </p:nvSpPr>
        <p:spPr bwMode="auto">
          <a:xfrm>
            <a:off x="5627688" y="0"/>
            <a:ext cx="4310062" cy="33972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lgn="r" defTabSz="915988">
              <a:defRPr sz="1200"/>
            </a:lvl1pPr>
          </a:lstStyle>
          <a:p>
            <a:endParaRPr lang="th-TH"/>
          </a:p>
        </p:txBody>
      </p:sp>
      <p:sp>
        <p:nvSpPr>
          <p:cNvPr id="24580" name="Rectangle 4"/>
          <p:cNvSpPr>
            <a:spLocks noGrp="1" noChangeArrowheads="1"/>
          </p:cNvSpPr>
          <p:nvPr>
            <p:ph type="ftr" sz="quarter" idx="2"/>
          </p:nvPr>
        </p:nvSpPr>
        <p:spPr bwMode="auto">
          <a:xfrm>
            <a:off x="0" y="6465888"/>
            <a:ext cx="4308475" cy="33972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defTabSz="915988">
              <a:defRPr sz="1200"/>
            </a:lvl1pPr>
          </a:lstStyle>
          <a:p>
            <a:endParaRPr lang="th-TH"/>
          </a:p>
        </p:txBody>
      </p:sp>
      <p:sp>
        <p:nvSpPr>
          <p:cNvPr id="24581" name="Rectangle 5"/>
          <p:cNvSpPr>
            <a:spLocks noGrp="1" noChangeArrowheads="1"/>
          </p:cNvSpPr>
          <p:nvPr>
            <p:ph type="sldNum" sz="quarter" idx="3"/>
          </p:nvPr>
        </p:nvSpPr>
        <p:spPr bwMode="auto">
          <a:xfrm>
            <a:off x="5627688" y="6465888"/>
            <a:ext cx="4310062" cy="33972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lgn="r" defTabSz="915988">
              <a:defRPr sz="1200"/>
            </a:lvl1pPr>
          </a:lstStyle>
          <a:p>
            <a:fld id="{18EBFFFD-C872-4A6D-A2C6-7A75FC8A088A}" type="slidenum">
              <a:rPr lang="en-US"/>
              <a:pPr/>
              <a:t>‹#›</a:t>
            </a:fld>
            <a:endParaRPr lang="th-T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4308475" cy="33972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defTabSz="915988">
              <a:defRPr sz="1200"/>
            </a:lvl1pPr>
          </a:lstStyle>
          <a:p>
            <a:endParaRPr lang="th-TH"/>
          </a:p>
        </p:txBody>
      </p:sp>
      <p:sp>
        <p:nvSpPr>
          <p:cNvPr id="18435" name="Rectangle 3"/>
          <p:cNvSpPr>
            <a:spLocks noGrp="1" noChangeArrowheads="1"/>
          </p:cNvSpPr>
          <p:nvPr>
            <p:ph type="dt" idx="1"/>
          </p:nvPr>
        </p:nvSpPr>
        <p:spPr bwMode="auto">
          <a:xfrm>
            <a:off x="5627688" y="0"/>
            <a:ext cx="4310062" cy="33972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lgn="r" defTabSz="915988">
              <a:defRPr sz="1200"/>
            </a:lvl1pPr>
          </a:lstStyle>
          <a:p>
            <a:endParaRPr lang="th-TH"/>
          </a:p>
        </p:txBody>
      </p:sp>
      <p:sp>
        <p:nvSpPr>
          <p:cNvPr id="18436" name="Rectangle 4"/>
          <p:cNvSpPr>
            <a:spLocks noGrp="1" noRot="1" noChangeAspect="1" noChangeArrowheads="1" noTextEdit="1"/>
          </p:cNvSpPr>
          <p:nvPr>
            <p:ph type="sldImg" idx="2"/>
          </p:nvPr>
        </p:nvSpPr>
        <p:spPr bwMode="auto">
          <a:xfrm>
            <a:off x="3186113" y="512763"/>
            <a:ext cx="3570287" cy="2551112"/>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93775" y="3235325"/>
            <a:ext cx="7951788" cy="3060700"/>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6465888"/>
            <a:ext cx="4308475" cy="33972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defTabSz="915988">
              <a:defRPr sz="1200"/>
            </a:lvl1pPr>
          </a:lstStyle>
          <a:p>
            <a:endParaRPr lang="th-TH"/>
          </a:p>
        </p:txBody>
      </p:sp>
      <p:sp>
        <p:nvSpPr>
          <p:cNvPr id="18439" name="Rectangle 7"/>
          <p:cNvSpPr>
            <a:spLocks noGrp="1" noChangeArrowheads="1"/>
          </p:cNvSpPr>
          <p:nvPr>
            <p:ph type="sldNum" sz="quarter" idx="5"/>
          </p:nvPr>
        </p:nvSpPr>
        <p:spPr bwMode="auto">
          <a:xfrm>
            <a:off x="5627688" y="6465888"/>
            <a:ext cx="4310062" cy="33972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lgn="r" defTabSz="915988">
              <a:defRPr sz="1200"/>
            </a:lvl1pPr>
          </a:lstStyle>
          <a:p>
            <a:fld id="{50C570C8-4CF2-4C8A-AD1E-BBD8FD39F1FB}" type="slidenum">
              <a:rPr lang="en-US"/>
              <a:pPr/>
              <a:t>‹#›</a:t>
            </a:fld>
            <a:endParaRPr lang="th-TH"/>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ern="1200">
        <a:solidFill>
          <a:schemeClr val="tx1"/>
        </a:solidFill>
        <a:latin typeface="Arial" charset="0"/>
        <a:ea typeface="+mn-ea"/>
        <a:cs typeface="Angsana New" pitchFamily="18" charset="-34"/>
      </a:defRPr>
    </a:lvl1pPr>
    <a:lvl2pPr marL="457200" algn="l" rtl="0" fontAlgn="base">
      <a:spcBef>
        <a:spcPct val="30000"/>
      </a:spcBef>
      <a:spcAft>
        <a:spcPct val="0"/>
      </a:spcAft>
      <a:defRPr kern="1200">
        <a:solidFill>
          <a:schemeClr val="tx1"/>
        </a:solidFill>
        <a:latin typeface="Arial" charset="0"/>
        <a:ea typeface="+mn-ea"/>
        <a:cs typeface="Angsana New" pitchFamily="18" charset="-34"/>
      </a:defRPr>
    </a:lvl2pPr>
    <a:lvl3pPr marL="914400" algn="l" rtl="0" fontAlgn="base">
      <a:spcBef>
        <a:spcPct val="30000"/>
      </a:spcBef>
      <a:spcAft>
        <a:spcPct val="0"/>
      </a:spcAft>
      <a:defRPr kern="1200">
        <a:solidFill>
          <a:schemeClr val="tx1"/>
        </a:solidFill>
        <a:latin typeface="Arial" charset="0"/>
        <a:ea typeface="+mn-ea"/>
        <a:cs typeface="Angsana New" pitchFamily="18" charset="-34"/>
      </a:defRPr>
    </a:lvl3pPr>
    <a:lvl4pPr marL="1371600" algn="l" rtl="0" fontAlgn="base">
      <a:spcBef>
        <a:spcPct val="30000"/>
      </a:spcBef>
      <a:spcAft>
        <a:spcPct val="0"/>
      </a:spcAft>
      <a:defRPr kern="1200">
        <a:solidFill>
          <a:schemeClr val="tx1"/>
        </a:solidFill>
        <a:latin typeface="Arial" charset="0"/>
        <a:ea typeface="+mn-ea"/>
        <a:cs typeface="Angsana New" pitchFamily="18" charset="-34"/>
      </a:defRPr>
    </a:lvl4pPr>
    <a:lvl5pPr marL="1828800" algn="l" rtl="0" fontAlgn="base">
      <a:spcBef>
        <a:spcPct val="30000"/>
      </a:spcBef>
      <a:spcAft>
        <a:spcPct val="0"/>
      </a:spcAft>
      <a:defRPr kern="1200">
        <a:solidFill>
          <a:schemeClr val="tx1"/>
        </a:solidFill>
        <a:latin typeface="Arial" charset="0"/>
        <a:ea typeface="+mn-ea"/>
        <a:cs typeface="Angsana New" pitchFamily="18" charset="-34"/>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AA7D14-C004-4E88-97F7-4E505564CE4F}" type="slidenum">
              <a:rPr lang="en-US"/>
              <a:pPr/>
              <a:t>4</a:t>
            </a:fld>
            <a:endParaRPr lang="th-TH"/>
          </a:p>
        </p:txBody>
      </p:sp>
      <p:sp>
        <p:nvSpPr>
          <p:cNvPr id="490498" name="Rectangle 2"/>
          <p:cNvSpPr>
            <a:spLocks noGrp="1" noRot="1" noChangeAspect="1" noChangeArrowheads="1" noTextEdit="1"/>
          </p:cNvSpPr>
          <p:nvPr>
            <p:ph type="sldImg"/>
          </p:nvPr>
        </p:nvSpPr>
        <p:spPr>
          <a:xfrm>
            <a:off x="3184525" y="511175"/>
            <a:ext cx="3571875" cy="2552700"/>
          </a:xfrm>
          <a:ln/>
        </p:spPr>
      </p:sp>
      <p:sp>
        <p:nvSpPr>
          <p:cNvPr id="490499" name="Rectangle 3"/>
          <p:cNvSpPr>
            <a:spLocks noGrp="1" noChangeArrowheads="1"/>
          </p:cNvSpPr>
          <p:nvPr>
            <p:ph type="body" idx="1"/>
          </p:nvPr>
        </p:nvSpPr>
        <p:spPr>
          <a:xfrm>
            <a:off x="993775" y="3235325"/>
            <a:ext cx="7951788" cy="3062288"/>
          </a:xfrm>
        </p:spPr>
        <p:txBody>
          <a:bodyPr/>
          <a:lstStyle/>
          <a:p>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E882E-1850-4EF2-9F94-BEAD2DDCE507}" type="slidenum">
              <a:rPr lang="en-US"/>
              <a:pPr/>
              <a:t>6</a:t>
            </a:fld>
            <a:endParaRPr lang="th-TH"/>
          </a:p>
        </p:txBody>
      </p:sp>
      <p:sp>
        <p:nvSpPr>
          <p:cNvPr id="538626" name="Rectangle 2"/>
          <p:cNvSpPr>
            <a:spLocks noGrp="1" noRot="1" noChangeAspect="1" noChangeArrowheads="1" noTextEdit="1"/>
          </p:cNvSpPr>
          <p:nvPr>
            <p:ph type="sldImg"/>
          </p:nvPr>
        </p:nvSpPr>
        <p:spPr>
          <a:xfrm>
            <a:off x="3182938" y="509588"/>
            <a:ext cx="3573462" cy="2554287"/>
          </a:xfrm>
          <a:ln/>
        </p:spPr>
      </p:sp>
      <p:sp>
        <p:nvSpPr>
          <p:cNvPr id="538627" name="Rectangle 3"/>
          <p:cNvSpPr>
            <a:spLocks noGrp="1" noChangeArrowheads="1"/>
          </p:cNvSpPr>
          <p:nvPr>
            <p:ph type="body" idx="1"/>
          </p:nvPr>
        </p:nvSpPr>
        <p:spPr>
          <a:xfrm>
            <a:off x="992188" y="3233738"/>
            <a:ext cx="7954962" cy="3063875"/>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E882E-1850-4EF2-9F94-BEAD2DDCE507}" type="slidenum">
              <a:rPr lang="en-US"/>
              <a:pPr/>
              <a:t>7</a:t>
            </a:fld>
            <a:endParaRPr lang="th-TH"/>
          </a:p>
        </p:txBody>
      </p:sp>
      <p:sp>
        <p:nvSpPr>
          <p:cNvPr id="538626" name="Rectangle 2"/>
          <p:cNvSpPr>
            <a:spLocks noGrp="1" noRot="1" noChangeAspect="1" noChangeArrowheads="1" noTextEdit="1"/>
          </p:cNvSpPr>
          <p:nvPr>
            <p:ph type="sldImg"/>
          </p:nvPr>
        </p:nvSpPr>
        <p:spPr>
          <a:xfrm>
            <a:off x="3182938" y="509588"/>
            <a:ext cx="3573462" cy="2554287"/>
          </a:xfrm>
          <a:ln/>
        </p:spPr>
      </p:sp>
      <p:sp>
        <p:nvSpPr>
          <p:cNvPr id="538627" name="Rectangle 3"/>
          <p:cNvSpPr>
            <a:spLocks noGrp="1" noChangeArrowheads="1"/>
          </p:cNvSpPr>
          <p:nvPr>
            <p:ph type="body" idx="1"/>
          </p:nvPr>
        </p:nvSpPr>
        <p:spPr>
          <a:xfrm>
            <a:off x="992188" y="3233738"/>
            <a:ext cx="7954962" cy="3063875"/>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55C4AB-1106-4333-B6BC-113D831C843C}" type="slidenum">
              <a:rPr lang="en-US"/>
              <a:pPr/>
              <a:t>8</a:t>
            </a:fld>
            <a:endParaRPr lang="th-TH"/>
          </a:p>
        </p:txBody>
      </p:sp>
      <p:sp>
        <p:nvSpPr>
          <p:cNvPr id="542722" name="Rectangle 2"/>
          <p:cNvSpPr>
            <a:spLocks noGrp="1" noRot="1" noChangeAspect="1" noChangeArrowheads="1" noTextEdit="1"/>
          </p:cNvSpPr>
          <p:nvPr>
            <p:ph type="sldImg"/>
          </p:nvPr>
        </p:nvSpPr>
        <p:spPr>
          <a:xfrm>
            <a:off x="3182938" y="509588"/>
            <a:ext cx="3573462" cy="2554287"/>
          </a:xfrm>
          <a:ln/>
        </p:spPr>
      </p:sp>
      <p:sp>
        <p:nvSpPr>
          <p:cNvPr id="542723" name="Rectangle 3"/>
          <p:cNvSpPr>
            <a:spLocks noGrp="1" noChangeArrowheads="1"/>
          </p:cNvSpPr>
          <p:nvPr>
            <p:ph type="body" idx="1"/>
          </p:nvPr>
        </p:nvSpPr>
        <p:spPr>
          <a:xfrm>
            <a:off x="992188" y="3233738"/>
            <a:ext cx="7954962" cy="3063875"/>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E95338-AF40-4C70-9B9C-16696E3ACB38}" type="slidenum">
              <a:rPr lang="en-US"/>
              <a:pPr/>
              <a:t>9</a:t>
            </a:fld>
            <a:endParaRPr lang="th-TH"/>
          </a:p>
        </p:txBody>
      </p:sp>
      <p:sp>
        <p:nvSpPr>
          <p:cNvPr id="549890" name="Rectangle 2"/>
          <p:cNvSpPr>
            <a:spLocks noGrp="1" noRot="1" noChangeAspect="1" noChangeArrowheads="1" noTextEdit="1"/>
          </p:cNvSpPr>
          <p:nvPr>
            <p:ph type="sldImg"/>
          </p:nvPr>
        </p:nvSpPr>
        <p:spPr>
          <a:xfrm>
            <a:off x="3182938" y="509588"/>
            <a:ext cx="3573462" cy="2554287"/>
          </a:xfrm>
          <a:ln/>
        </p:spPr>
      </p:sp>
      <p:sp>
        <p:nvSpPr>
          <p:cNvPr id="549891" name="Rectangle 3"/>
          <p:cNvSpPr>
            <a:spLocks noGrp="1" noChangeArrowheads="1"/>
          </p:cNvSpPr>
          <p:nvPr>
            <p:ph type="body" idx="1"/>
          </p:nvPr>
        </p:nvSpPr>
        <p:spPr>
          <a:xfrm>
            <a:off x="992188" y="3233738"/>
            <a:ext cx="7954962" cy="306387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38914" name="Picture 2" descr="ohchrwhiteback"/>
          <p:cNvPicPr>
            <a:picLocks noChangeAspect="1" noChangeArrowheads="1"/>
          </p:cNvPicPr>
          <p:nvPr/>
        </p:nvPicPr>
        <p:blipFill>
          <a:blip r:embed="rId2" cstate="print"/>
          <a:srcRect/>
          <a:stretch>
            <a:fillRect/>
          </a:stretch>
        </p:blipFill>
        <p:spPr bwMode="auto">
          <a:xfrm>
            <a:off x="0" y="0"/>
            <a:ext cx="12601575" cy="9001125"/>
          </a:xfrm>
          <a:prstGeom prst="rect">
            <a:avLst/>
          </a:prstGeom>
          <a:noFill/>
        </p:spPr>
      </p:pic>
      <p:sp>
        <p:nvSpPr>
          <p:cNvPr id="38915" name="Rectangle 3"/>
          <p:cNvSpPr>
            <a:spLocks noGrp="1" noChangeArrowheads="1"/>
          </p:cNvSpPr>
          <p:nvPr>
            <p:ph type="ctrTitle"/>
          </p:nvPr>
        </p:nvSpPr>
        <p:spPr>
          <a:xfrm>
            <a:off x="1050925" y="2500313"/>
            <a:ext cx="10710863" cy="1928812"/>
          </a:xfrm>
        </p:spPr>
        <p:txBody>
          <a:bodyPr/>
          <a:lstStyle>
            <a:lvl1pPr>
              <a:defRPr>
                <a:latin typeface="Arial Unicode MS" pitchFamily="34" charset="-128"/>
              </a:defRPr>
            </a:lvl1pPr>
          </a:lstStyle>
          <a:p>
            <a:r>
              <a:rPr lang="en-US"/>
              <a:t>Click to edit Master title style</a:t>
            </a:r>
          </a:p>
        </p:txBody>
      </p:sp>
      <p:sp>
        <p:nvSpPr>
          <p:cNvPr id="38916" name="Rectangle 4"/>
          <p:cNvSpPr>
            <a:spLocks noGrp="1" noChangeArrowheads="1"/>
          </p:cNvSpPr>
          <p:nvPr>
            <p:ph type="subTitle" idx="1"/>
          </p:nvPr>
        </p:nvSpPr>
        <p:spPr>
          <a:xfrm>
            <a:off x="1890713" y="5100638"/>
            <a:ext cx="8820150" cy="2300287"/>
          </a:xfrm>
        </p:spPr>
        <p:txBody>
          <a:bodyPr/>
          <a:lstStyle>
            <a:lvl1pPr marL="0" indent="0" algn="ctr">
              <a:buFontTx/>
              <a:buNone/>
              <a:defRPr>
                <a:latin typeface="Arial Unicode MS" pitchFamily="34" charset="-128"/>
              </a:defRPr>
            </a:lvl1pPr>
          </a:lstStyle>
          <a:p>
            <a:r>
              <a:rPr lang="en-US"/>
              <a:t>Click to edit Master subtitle style</a:t>
            </a:r>
          </a:p>
        </p:txBody>
      </p:sp>
      <p:sp>
        <p:nvSpPr>
          <p:cNvPr id="38917" name="Rectangle 5"/>
          <p:cNvSpPr>
            <a:spLocks noGrp="1" noChangeArrowheads="1"/>
          </p:cNvSpPr>
          <p:nvPr>
            <p:ph type="dt" sz="half" idx="2"/>
          </p:nvPr>
        </p:nvSpPr>
        <p:spPr>
          <a:xfrm>
            <a:off x="420688" y="8001000"/>
            <a:ext cx="2938462" cy="625475"/>
          </a:xfrm>
        </p:spPr>
        <p:txBody>
          <a:bodyPr/>
          <a:lstStyle>
            <a:lvl1pPr>
              <a:defRPr/>
            </a:lvl1pPr>
          </a:lstStyle>
          <a:p>
            <a:endParaRPr lang="en-US"/>
          </a:p>
        </p:txBody>
      </p:sp>
      <p:sp>
        <p:nvSpPr>
          <p:cNvPr id="38918" name="Rectangle 6"/>
          <p:cNvSpPr>
            <a:spLocks noGrp="1" noChangeArrowheads="1"/>
          </p:cNvSpPr>
          <p:nvPr>
            <p:ph type="ftr" sz="quarter" idx="3"/>
          </p:nvPr>
        </p:nvSpPr>
        <p:spPr>
          <a:xfrm>
            <a:off x="3989388" y="8001000"/>
            <a:ext cx="3992562" cy="625475"/>
          </a:xfrm>
        </p:spPr>
        <p:txBody>
          <a:bodyPr/>
          <a:lstStyle>
            <a:lvl1pPr>
              <a:defRPr/>
            </a:lvl1pPr>
          </a:lstStyle>
          <a:p>
            <a:endParaRPr lang="en-US"/>
          </a:p>
        </p:txBody>
      </p:sp>
      <p:sp>
        <p:nvSpPr>
          <p:cNvPr id="38919" name="Rectangle 7"/>
          <p:cNvSpPr>
            <a:spLocks noGrp="1" noChangeArrowheads="1"/>
          </p:cNvSpPr>
          <p:nvPr>
            <p:ph type="sldNum" sz="quarter" idx="4"/>
          </p:nvPr>
        </p:nvSpPr>
        <p:spPr>
          <a:xfrm>
            <a:off x="8821738" y="8001000"/>
            <a:ext cx="2940050" cy="625475"/>
          </a:xfrm>
        </p:spPr>
        <p:txBody>
          <a:bodyPr/>
          <a:lstStyle>
            <a:lvl1pPr>
              <a:defRPr/>
            </a:lvl1pPr>
          </a:lstStyle>
          <a:p>
            <a:fld id="{D5033365-5D4E-4B6F-A6DF-F7FE70C1D901}" type="slidenum">
              <a:rPr lang="en-US"/>
              <a:pPr/>
              <a:t>‹#›</a:t>
            </a:fld>
            <a:endParaRPr lang="en-US"/>
          </a:p>
        </p:txBody>
      </p:sp>
      <p:sp>
        <p:nvSpPr>
          <p:cNvPr id="38920" name="Text Box 8"/>
          <p:cNvSpPr txBox="1">
            <a:spLocks noChangeArrowheads="1"/>
          </p:cNvSpPr>
          <p:nvPr/>
        </p:nvSpPr>
        <p:spPr bwMode="auto">
          <a:xfrm>
            <a:off x="0" y="8601075"/>
            <a:ext cx="4484688" cy="400050"/>
          </a:xfrm>
          <a:prstGeom prst="rect">
            <a:avLst/>
          </a:prstGeom>
          <a:noFill/>
          <a:ln w="9525">
            <a:noFill/>
            <a:miter lim="800000"/>
            <a:headEnd/>
            <a:tailEnd/>
          </a:ln>
          <a:effectLst/>
        </p:spPr>
        <p:txBody>
          <a:bodyPr wrap="none" lIns="117272" tIns="58636" rIns="117272" bIns="58636">
            <a:spAutoFit/>
          </a:bodyPr>
          <a:lstStyle/>
          <a:p>
            <a:pPr defTabSz="1173163"/>
            <a:r>
              <a:rPr lang="en-US" sz="1800" i="1">
                <a:solidFill>
                  <a:schemeClr val="bg1"/>
                </a:solidFill>
                <a:latin typeface="Georgia" pitchFamily="18" charset="0"/>
              </a:rPr>
              <a:t>Uniting Nations by Learning Together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p:tmplLst>
          <p:tmpl lvl="1">
            <p:tnLst>
              <p:par>
                <p:cTn presetID="1" presetClass="entr" presetSubtype="0" fill="hold" nodeType="clickEffect">
                  <p:stCondLst>
                    <p:cond delay="0"/>
                  </p:stCondLst>
                  <p:childTnLst>
                    <p:set>
                      <p:cBhvr>
                        <p:cTn dur="1" fill="hold">
                          <p:stCondLst>
                            <p:cond delay="0"/>
                          </p:stCondLst>
                        </p:cTn>
                        <p:tgtEl>
                          <p:spTgt spid="38916"/>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313517-6859-470B-80C3-5FCD79E7E3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6063" y="360363"/>
            <a:ext cx="2835275" cy="7680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0238" y="360363"/>
            <a:ext cx="8353425" cy="7680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61C5CC-16A0-427C-A366-A2CBC1A5E67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30238" y="360363"/>
            <a:ext cx="11341100" cy="15001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30238" y="2100263"/>
            <a:ext cx="11341100" cy="5940425"/>
          </a:xfrm>
        </p:spPr>
        <p:txBody>
          <a:bodyPr/>
          <a:lstStyle/>
          <a:p>
            <a:endParaRPr lang="en-US"/>
          </a:p>
        </p:txBody>
      </p:sp>
      <p:sp>
        <p:nvSpPr>
          <p:cNvPr id="4" name="Date Placeholder 3"/>
          <p:cNvSpPr>
            <a:spLocks noGrp="1"/>
          </p:cNvSpPr>
          <p:nvPr>
            <p:ph type="dt" sz="half" idx="10"/>
          </p:nvPr>
        </p:nvSpPr>
        <p:spPr>
          <a:xfrm>
            <a:off x="630238" y="8196263"/>
            <a:ext cx="2940050" cy="625475"/>
          </a:xfrm>
        </p:spPr>
        <p:txBody>
          <a:bodyPr/>
          <a:lstStyle>
            <a:lvl1pPr>
              <a:defRPr/>
            </a:lvl1pPr>
          </a:lstStyle>
          <a:p>
            <a:endParaRPr lang="en-US"/>
          </a:p>
        </p:txBody>
      </p:sp>
      <p:sp>
        <p:nvSpPr>
          <p:cNvPr id="5" name="Footer Placeholder 4"/>
          <p:cNvSpPr>
            <a:spLocks noGrp="1"/>
          </p:cNvSpPr>
          <p:nvPr>
            <p:ph type="ftr" sz="quarter" idx="11"/>
          </p:nvPr>
        </p:nvSpPr>
        <p:spPr>
          <a:xfrm>
            <a:off x="4305300" y="8196263"/>
            <a:ext cx="3990975" cy="625475"/>
          </a:xfrm>
        </p:spPr>
        <p:txBody>
          <a:bodyPr/>
          <a:lstStyle>
            <a:lvl1pPr>
              <a:defRPr/>
            </a:lvl1pPr>
          </a:lstStyle>
          <a:p>
            <a:endParaRPr lang="en-US"/>
          </a:p>
        </p:txBody>
      </p:sp>
      <p:sp>
        <p:nvSpPr>
          <p:cNvPr id="6" name="Slide Number Placeholder 5"/>
          <p:cNvSpPr>
            <a:spLocks noGrp="1"/>
          </p:cNvSpPr>
          <p:nvPr>
            <p:ph type="sldNum" sz="quarter" idx="12"/>
          </p:nvPr>
        </p:nvSpPr>
        <p:spPr>
          <a:xfrm>
            <a:off x="9031288" y="8196263"/>
            <a:ext cx="2940050" cy="625475"/>
          </a:xfrm>
        </p:spPr>
        <p:txBody>
          <a:bodyPr/>
          <a:lstStyle>
            <a:lvl1pPr>
              <a:defRPr/>
            </a:lvl1pPr>
          </a:lstStyle>
          <a:p>
            <a:fld id="{B32918B0-9BC9-453D-8A62-3871DDC1D3F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4563" y="2795588"/>
            <a:ext cx="10712450" cy="19304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890713" y="5100638"/>
            <a:ext cx="8820150" cy="23002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591B69-4BC0-4FE4-9775-9FD83DDC1C70}"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18201F-39AB-4F69-B59D-F450ABB39801}"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5363" y="5784850"/>
            <a:ext cx="10710862" cy="17875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95363" y="3814763"/>
            <a:ext cx="10710862" cy="19700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74D69F-F0E5-446B-9B3E-D915DDC5C1A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0238" y="2100263"/>
            <a:ext cx="5594350" cy="594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76988" y="2100263"/>
            <a:ext cx="5594350" cy="594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C14AD0-D262-46B3-AECF-84911A468D7F}"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30238" y="2014538"/>
            <a:ext cx="5567362" cy="8397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854325"/>
            <a:ext cx="5567362" cy="5186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400800" y="2014538"/>
            <a:ext cx="5570538" cy="8397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00800" y="2854325"/>
            <a:ext cx="5570538" cy="5186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741B279-240A-4D89-8BC3-F347D133772F}"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94ABE1F-C7B9-45AA-8219-C2DA1CD755CB}"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08C16D1-393D-4232-9528-3D0FF27A4D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A80E3F-5355-4EB1-A172-F9E9082ABB7E}"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58775"/>
            <a:ext cx="4144962" cy="15255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927600" y="358775"/>
            <a:ext cx="7043738" cy="7681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1884363"/>
            <a:ext cx="4144962" cy="61563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6BD790-6D4C-4220-81DD-7EAE77D1F49B}"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0150" y="6300788"/>
            <a:ext cx="7561263" cy="744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70150" y="804863"/>
            <a:ext cx="7561263" cy="5400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470150" y="7045325"/>
            <a:ext cx="7561263" cy="1055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B3AF82-3244-414F-9519-DBB89E563B7A}"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57305E-F342-48F1-9323-45D7DEE45CF9}"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6063" y="360363"/>
            <a:ext cx="2835275" cy="7680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0238" y="360363"/>
            <a:ext cx="8353425" cy="7680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57103D-2B8C-4E9E-B70F-12B87FFA6C0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5363" y="5784850"/>
            <a:ext cx="10710862" cy="17875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95363" y="3814763"/>
            <a:ext cx="10710862" cy="19700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A9EEAE-3C0F-494A-9ADC-FC1822C6B69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0238" y="2100263"/>
            <a:ext cx="5594350" cy="594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76988" y="2100263"/>
            <a:ext cx="5594350" cy="594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0FA0B1-5F0C-4155-98EE-D03C992C2A0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30238" y="2014538"/>
            <a:ext cx="5567362" cy="8397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854325"/>
            <a:ext cx="5567362" cy="5186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400800" y="2014538"/>
            <a:ext cx="5570538" cy="8397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00800" y="2854325"/>
            <a:ext cx="5570538" cy="5186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B890C03-ACA8-4A91-8A41-345B4B1F43E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A0139C3-3F18-4D74-B4FC-BFD33D855DB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3DD1FAC-102D-4889-ACD1-EF68F22612B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58775"/>
            <a:ext cx="4144962" cy="15255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927600" y="358775"/>
            <a:ext cx="7043738" cy="7681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1884363"/>
            <a:ext cx="4144962" cy="61563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5036A9-E3E1-465A-A0F2-AFE6FD7698E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0150" y="6300788"/>
            <a:ext cx="7561263" cy="744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70150" y="804863"/>
            <a:ext cx="7561263" cy="5400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470150" y="7045325"/>
            <a:ext cx="7561263" cy="1055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0696F6-F8B6-46CF-92AD-D148418178D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890" name="Picture 2" descr="ohchrwhiteback"/>
          <p:cNvPicPr>
            <a:picLocks noChangeAspect="1" noChangeArrowheads="1"/>
          </p:cNvPicPr>
          <p:nvPr/>
        </p:nvPicPr>
        <p:blipFill>
          <a:blip r:embed="rId14" cstate="print"/>
          <a:srcRect/>
          <a:stretch>
            <a:fillRect/>
          </a:stretch>
        </p:blipFill>
        <p:spPr bwMode="auto">
          <a:xfrm>
            <a:off x="0" y="0"/>
            <a:ext cx="12601575" cy="9001125"/>
          </a:xfrm>
          <a:prstGeom prst="rect">
            <a:avLst/>
          </a:prstGeom>
          <a:noFill/>
        </p:spPr>
      </p:pic>
      <p:sp>
        <p:nvSpPr>
          <p:cNvPr id="37891" name="Rectangle 3"/>
          <p:cNvSpPr>
            <a:spLocks noGrp="1" noChangeArrowheads="1"/>
          </p:cNvSpPr>
          <p:nvPr>
            <p:ph type="title"/>
          </p:nvPr>
        </p:nvSpPr>
        <p:spPr bwMode="auto">
          <a:xfrm>
            <a:off x="630238" y="360363"/>
            <a:ext cx="11341100" cy="1500187"/>
          </a:xfrm>
          <a:prstGeom prst="rect">
            <a:avLst/>
          </a:prstGeom>
          <a:noFill/>
          <a:ln w="9525">
            <a:noFill/>
            <a:miter lim="800000"/>
            <a:headEnd/>
            <a:tailEnd/>
          </a:ln>
          <a:effectLst/>
        </p:spPr>
        <p:txBody>
          <a:bodyPr vert="horz" wrap="square" lIns="117272" tIns="58636" rIns="117272" bIns="58636" numCol="1" anchor="ctr" anchorCtr="0" compatLnSpc="1">
            <a:prstTxWarp prst="textNoShape">
              <a:avLst/>
            </a:prstTxWarp>
          </a:bodyPr>
          <a:lstStyle/>
          <a:p>
            <a:pPr lvl="0"/>
            <a:r>
              <a:rPr lang="en-GB" smtClean="0"/>
              <a:t>WORKSHOP ON PROJECT MANAGEMENT</a:t>
            </a:r>
            <a:br>
              <a:rPr lang="en-GB" smtClean="0"/>
            </a:br>
            <a:r>
              <a:rPr lang="en-GB" smtClean="0"/>
              <a:t> OHCHR’s Project Approach</a:t>
            </a:r>
            <a:endParaRPr lang="en-US" smtClean="0"/>
          </a:p>
        </p:txBody>
      </p:sp>
      <p:sp>
        <p:nvSpPr>
          <p:cNvPr id="37892" name="Rectangle 4"/>
          <p:cNvSpPr>
            <a:spLocks noGrp="1" noChangeArrowheads="1"/>
          </p:cNvSpPr>
          <p:nvPr>
            <p:ph type="body" idx="1"/>
          </p:nvPr>
        </p:nvSpPr>
        <p:spPr bwMode="auto">
          <a:xfrm>
            <a:off x="630238" y="2100263"/>
            <a:ext cx="11341100" cy="5940425"/>
          </a:xfrm>
          <a:prstGeom prst="rect">
            <a:avLst/>
          </a:prstGeom>
          <a:noFill/>
          <a:ln w="9525">
            <a:noFill/>
            <a:miter lim="800000"/>
            <a:headEnd/>
            <a:tailEnd/>
          </a:ln>
          <a:effectLst/>
        </p:spPr>
        <p:txBody>
          <a:bodyPr vert="horz" wrap="square" lIns="117272" tIns="58636" rIns="117272" bIns="5863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3" name="Rectangle 5"/>
          <p:cNvSpPr>
            <a:spLocks noGrp="1" noChangeArrowheads="1"/>
          </p:cNvSpPr>
          <p:nvPr>
            <p:ph type="dt" sz="half" idx="2"/>
          </p:nvPr>
        </p:nvSpPr>
        <p:spPr bwMode="auto">
          <a:xfrm>
            <a:off x="630238" y="8196263"/>
            <a:ext cx="2940050" cy="625475"/>
          </a:xfrm>
          <a:prstGeom prst="rect">
            <a:avLst/>
          </a:prstGeom>
          <a:noFill/>
          <a:ln w="9525">
            <a:noFill/>
            <a:miter lim="800000"/>
            <a:headEnd/>
            <a:tailEnd/>
          </a:ln>
          <a:effectLst/>
        </p:spPr>
        <p:txBody>
          <a:bodyPr vert="horz" wrap="square" lIns="117272" tIns="58636" rIns="117272" bIns="58636" numCol="1" anchor="t" anchorCtr="0" compatLnSpc="1">
            <a:prstTxWarp prst="textNoShape">
              <a:avLst/>
            </a:prstTxWarp>
          </a:bodyPr>
          <a:lstStyle>
            <a:lvl1pPr defTabSz="1173163">
              <a:defRPr sz="1800"/>
            </a:lvl1pPr>
          </a:lstStyle>
          <a:p>
            <a:endParaRPr lang="en-US"/>
          </a:p>
        </p:txBody>
      </p:sp>
      <p:sp>
        <p:nvSpPr>
          <p:cNvPr id="37894" name="Rectangle 6"/>
          <p:cNvSpPr>
            <a:spLocks noGrp="1" noChangeArrowheads="1"/>
          </p:cNvSpPr>
          <p:nvPr>
            <p:ph type="ftr" sz="quarter" idx="3"/>
          </p:nvPr>
        </p:nvSpPr>
        <p:spPr bwMode="auto">
          <a:xfrm>
            <a:off x="4305300" y="8196263"/>
            <a:ext cx="3990975" cy="625475"/>
          </a:xfrm>
          <a:prstGeom prst="rect">
            <a:avLst/>
          </a:prstGeom>
          <a:noFill/>
          <a:ln w="9525">
            <a:noFill/>
            <a:miter lim="800000"/>
            <a:headEnd/>
            <a:tailEnd/>
          </a:ln>
          <a:effectLst/>
        </p:spPr>
        <p:txBody>
          <a:bodyPr vert="horz" wrap="square" lIns="117272" tIns="58636" rIns="117272" bIns="58636" numCol="1" anchor="t" anchorCtr="0" compatLnSpc="1">
            <a:prstTxWarp prst="textNoShape">
              <a:avLst/>
            </a:prstTxWarp>
          </a:bodyPr>
          <a:lstStyle>
            <a:lvl1pPr algn="ctr" defTabSz="1173163">
              <a:defRPr sz="1800"/>
            </a:lvl1pPr>
          </a:lstStyle>
          <a:p>
            <a:endParaRPr lang="en-US"/>
          </a:p>
        </p:txBody>
      </p:sp>
      <p:sp>
        <p:nvSpPr>
          <p:cNvPr id="37895" name="Rectangle 7"/>
          <p:cNvSpPr>
            <a:spLocks noGrp="1" noChangeArrowheads="1"/>
          </p:cNvSpPr>
          <p:nvPr>
            <p:ph type="sldNum" sz="quarter" idx="4"/>
          </p:nvPr>
        </p:nvSpPr>
        <p:spPr bwMode="auto">
          <a:xfrm>
            <a:off x="9031288" y="8196263"/>
            <a:ext cx="2940050" cy="625475"/>
          </a:xfrm>
          <a:prstGeom prst="rect">
            <a:avLst/>
          </a:prstGeom>
          <a:noFill/>
          <a:ln w="9525">
            <a:noFill/>
            <a:miter lim="800000"/>
            <a:headEnd/>
            <a:tailEnd/>
          </a:ln>
          <a:effectLst/>
        </p:spPr>
        <p:txBody>
          <a:bodyPr vert="horz" wrap="square" lIns="117272" tIns="58636" rIns="117272" bIns="58636" numCol="1" anchor="t" anchorCtr="0" compatLnSpc="1">
            <a:prstTxWarp prst="textNoShape">
              <a:avLst/>
            </a:prstTxWarp>
          </a:bodyPr>
          <a:lstStyle>
            <a:lvl1pPr defTabSz="1173163">
              <a:defRPr sz="1800"/>
            </a:lvl1pPr>
          </a:lstStyle>
          <a:p>
            <a:fld id="{B004B189-F9A2-40F9-9E48-B9BB819F887F}" type="slidenum">
              <a:rPr lang="en-US"/>
              <a:pPr/>
              <a:t>‹#›</a:t>
            </a:fld>
            <a:endParaRPr lang="en-US"/>
          </a:p>
        </p:txBody>
      </p:sp>
      <p:sp>
        <p:nvSpPr>
          <p:cNvPr id="37896" name="Line 8"/>
          <p:cNvSpPr>
            <a:spLocks noChangeShapeType="1"/>
          </p:cNvSpPr>
          <p:nvPr/>
        </p:nvSpPr>
        <p:spPr bwMode="auto">
          <a:xfrm>
            <a:off x="0" y="1900238"/>
            <a:ext cx="11236325" cy="0"/>
          </a:xfrm>
          <a:prstGeom prst="line">
            <a:avLst/>
          </a:prstGeom>
          <a:noFill/>
          <a:ln w="9525">
            <a:solidFill>
              <a:srgbClr val="E1B539"/>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89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tmplLst>
          <p:tmpl lvl="1">
            <p:tnLst>
              <p:par>
                <p:cTn presetID="1" presetClass="entr" presetSubtype="0" fill="hold" nodeType="clickEffect">
                  <p:stCondLst>
                    <p:cond delay="0"/>
                  </p:stCondLst>
                  <p:childTnLst>
                    <p:set>
                      <p:cBhvr>
                        <p:cTn dur="1" fill="hold">
                          <p:stCondLst>
                            <p:cond delay="0"/>
                          </p:stCondLst>
                        </p:cTn>
                        <p:tgtEl>
                          <p:spTgt spid="37892"/>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7892"/>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7892"/>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7892"/>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7892"/>
                        </p:tgtEl>
                        <p:attrNameLst>
                          <p:attrName>style.visibility</p:attrName>
                        </p:attrNameLst>
                      </p:cBhvr>
                      <p:to>
                        <p:strVal val="visible"/>
                      </p:to>
                    </p:set>
                  </p:childTnLst>
                </p:cTn>
              </p:par>
            </p:tnLst>
          </p:tmpl>
        </p:tmplLst>
      </p:bldP>
    </p:bldLst>
  </p:timing>
  <p:txStyles>
    <p:titleStyle>
      <a:lvl1pPr algn="ctr" defTabSz="1173163" rtl="0" fontAlgn="base">
        <a:spcBef>
          <a:spcPct val="0"/>
        </a:spcBef>
        <a:spcAft>
          <a:spcPct val="0"/>
        </a:spcAft>
        <a:defRPr sz="3100" b="1">
          <a:solidFill>
            <a:schemeClr val="accent2"/>
          </a:solidFill>
          <a:latin typeface="+mj-lt"/>
          <a:ea typeface="+mj-ea"/>
          <a:cs typeface="+mj-cs"/>
        </a:defRPr>
      </a:lvl1pPr>
      <a:lvl2pPr algn="ctr" defTabSz="1173163" rtl="0" fontAlgn="base">
        <a:spcBef>
          <a:spcPct val="0"/>
        </a:spcBef>
        <a:spcAft>
          <a:spcPct val="0"/>
        </a:spcAft>
        <a:defRPr sz="3100" b="1">
          <a:solidFill>
            <a:schemeClr val="accent2"/>
          </a:solidFill>
          <a:latin typeface="Arial" charset="0"/>
        </a:defRPr>
      </a:lvl2pPr>
      <a:lvl3pPr algn="ctr" defTabSz="1173163" rtl="0" fontAlgn="base">
        <a:spcBef>
          <a:spcPct val="0"/>
        </a:spcBef>
        <a:spcAft>
          <a:spcPct val="0"/>
        </a:spcAft>
        <a:defRPr sz="3100" b="1">
          <a:solidFill>
            <a:schemeClr val="accent2"/>
          </a:solidFill>
          <a:latin typeface="Arial" charset="0"/>
        </a:defRPr>
      </a:lvl3pPr>
      <a:lvl4pPr algn="ctr" defTabSz="1173163" rtl="0" fontAlgn="base">
        <a:spcBef>
          <a:spcPct val="0"/>
        </a:spcBef>
        <a:spcAft>
          <a:spcPct val="0"/>
        </a:spcAft>
        <a:defRPr sz="3100" b="1">
          <a:solidFill>
            <a:schemeClr val="accent2"/>
          </a:solidFill>
          <a:latin typeface="Arial" charset="0"/>
        </a:defRPr>
      </a:lvl4pPr>
      <a:lvl5pPr algn="ctr" defTabSz="1173163" rtl="0" fontAlgn="base">
        <a:spcBef>
          <a:spcPct val="0"/>
        </a:spcBef>
        <a:spcAft>
          <a:spcPct val="0"/>
        </a:spcAft>
        <a:defRPr sz="3100" b="1">
          <a:solidFill>
            <a:schemeClr val="accent2"/>
          </a:solidFill>
          <a:latin typeface="Arial" charset="0"/>
        </a:defRPr>
      </a:lvl5pPr>
      <a:lvl6pPr marL="457200" algn="ctr" defTabSz="1173163" rtl="0" fontAlgn="base">
        <a:spcBef>
          <a:spcPct val="0"/>
        </a:spcBef>
        <a:spcAft>
          <a:spcPct val="0"/>
        </a:spcAft>
        <a:defRPr sz="3100" b="1">
          <a:solidFill>
            <a:schemeClr val="accent2"/>
          </a:solidFill>
          <a:latin typeface="Arial" charset="0"/>
        </a:defRPr>
      </a:lvl6pPr>
      <a:lvl7pPr marL="914400" algn="ctr" defTabSz="1173163" rtl="0" fontAlgn="base">
        <a:spcBef>
          <a:spcPct val="0"/>
        </a:spcBef>
        <a:spcAft>
          <a:spcPct val="0"/>
        </a:spcAft>
        <a:defRPr sz="3100" b="1">
          <a:solidFill>
            <a:schemeClr val="accent2"/>
          </a:solidFill>
          <a:latin typeface="Arial" charset="0"/>
        </a:defRPr>
      </a:lvl7pPr>
      <a:lvl8pPr marL="1371600" algn="ctr" defTabSz="1173163" rtl="0" fontAlgn="base">
        <a:spcBef>
          <a:spcPct val="0"/>
        </a:spcBef>
        <a:spcAft>
          <a:spcPct val="0"/>
        </a:spcAft>
        <a:defRPr sz="3100" b="1">
          <a:solidFill>
            <a:schemeClr val="accent2"/>
          </a:solidFill>
          <a:latin typeface="Arial" charset="0"/>
        </a:defRPr>
      </a:lvl8pPr>
      <a:lvl9pPr marL="1828800" algn="ctr" defTabSz="1173163" rtl="0" fontAlgn="base">
        <a:spcBef>
          <a:spcPct val="0"/>
        </a:spcBef>
        <a:spcAft>
          <a:spcPct val="0"/>
        </a:spcAft>
        <a:defRPr sz="3100" b="1">
          <a:solidFill>
            <a:schemeClr val="accent2"/>
          </a:solidFill>
          <a:latin typeface="Arial" charset="0"/>
        </a:defRPr>
      </a:lvl9pPr>
    </p:titleStyle>
    <p:bodyStyle>
      <a:lvl1pPr marL="439738" indent="-439738" algn="l" defTabSz="1173163" rtl="0" fontAlgn="base">
        <a:spcBef>
          <a:spcPct val="20000"/>
        </a:spcBef>
        <a:spcAft>
          <a:spcPct val="0"/>
        </a:spcAft>
        <a:buChar char="•"/>
        <a:defRPr sz="4100">
          <a:solidFill>
            <a:schemeClr val="accent2"/>
          </a:solidFill>
          <a:latin typeface="+mn-lt"/>
          <a:ea typeface="+mn-ea"/>
          <a:cs typeface="+mn-cs"/>
        </a:defRPr>
      </a:lvl1pPr>
      <a:lvl2pPr marL="952500" indent="-366713" algn="l" defTabSz="1173163" rtl="0" fontAlgn="base">
        <a:spcBef>
          <a:spcPct val="20000"/>
        </a:spcBef>
        <a:spcAft>
          <a:spcPct val="0"/>
        </a:spcAft>
        <a:buFont typeface="Wingdings" pitchFamily="2" charset="2"/>
        <a:buChar char="ü"/>
        <a:defRPr sz="3600">
          <a:solidFill>
            <a:schemeClr val="tx1"/>
          </a:solidFill>
          <a:latin typeface="+mn-lt"/>
        </a:defRPr>
      </a:lvl2pPr>
      <a:lvl3pPr marL="1465263" indent="-292100" algn="l" defTabSz="1173163" rtl="0" fontAlgn="base">
        <a:spcBef>
          <a:spcPct val="20000"/>
        </a:spcBef>
        <a:spcAft>
          <a:spcPct val="0"/>
        </a:spcAft>
        <a:buFont typeface="Wingdings" pitchFamily="2" charset="2"/>
        <a:buChar char="ð"/>
        <a:defRPr sz="3100">
          <a:solidFill>
            <a:schemeClr val="tx1"/>
          </a:solidFill>
          <a:latin typeface="+mn-lt"/>
        </a:defRPr>
      </a:lvl3pPr>
      <a:lvl4pPr marL="2052638" indent="-293688" algn="l" defTabSz="1173163" rtl="0" fontAlgn="base">
        <a:spcBef>
          <a:spcPct val="20000"/>
        </a:spcBef>
        <a:spcAft>
          <a:spcPct val="0"/>
        </a:spcAft>
        <a:buChar char="–"/>
        <a:defRPr sz="2600">
          <a:solidFill>
            <a:schemeClr val="tx1"/>
          </a:solidFill>
          <a:latin typeface="+mn-lt"/>
        </a:defRPr>
      </a:lvl4pPr>
      <a:lvl5pPr marL="2638425" indent="-293688" algn="l" defTabSz="1173163" rtl="0" fontAlgn="base">
        <a:spcBef>
          <a:spcPct val="20000"/>
        </a:spcBef>
        <a:spcAft>
          <a:spcPct val="0"/>
        </a:spcAft>
        <a:buChar char="»"/>
        <a:defRPr sz="2600">
          <a:solidFill>
            <a:schemeClr val="tx1"/>
          </a:solidFill>
          <a:latin typeface="+mn-lt"/>
        </a:defRPr>
      </a:lvl5pPr>
      <a:lvl6pPr marL="3095625" indent="-293688" algn="l" defTabSz="1173163" rtl="0" fontAlgn="base">
        <a:spcBef>
          <a:spcPct val="20000"/>
        </a:spcBef>
        <a:spcAft>
          <a:spcPct val="0"/>
        </a:spcAft>
        <a:buChar char="»"/>
        <a:defRPr sz="2600">
          <a:solidFill>
            <a:schemeClr val="tx1"/>
          </a:solidFill>
          <a:latin typeface="+mn-lt"/>
        </a:defRPr>
      </a:lvl6pPr>
      <a:lvl7pPr marL="3552825" indent="-293688" algn="l" defTabSz="1173163" rtl="0" fontAlgn="base">
        <a:spcBef>
          <a:spcPct val="20000"/>
        </a:spcBef>
        <a:spcAft>
          <a:spcPct val="0"/>
        </a:spcAft>
        <a:buChar char="»"/>
        <a:defRPr sz="2600">
          <a:solidFill>
            <a:schemeClr val="tx1"/>
          </a:solidFill>
          <a:latin typeface="+mn-lt"/>
        </a:defRPr>
      </a:lvl7pPr>
      <a:lvl8pPr marL="4010025" indent="-293688" algn="l" defTabSz="1173163" rtl="0" fontAlgn="base">
        <a:spcBef>
          <a:spcPct val="20000"/>
        </a:spcBef>
        <a:spcAft>
          <a:spcPct val="0"/>
        </a:spcAft>
        <a:buChar char="»"/>
        <a:defRPr sz="2600">
          <a:solidFill>
            <a:schemeClr val="tx1"/>
          </a:solidFill>
          <a:latin typeface="+mn-lt"/>
        </a:defRPr>
      </a:lvl8pPr>
      <a:lvl9pPr marL="4467225" indent="-293688" algn="l" defTabSz="1173163" rtl="0" fontAlgn="base">
        <a:spcBef>
          <a:spcPct val="20000"/>
        </a:spcBef>
        <a:spcAft>
          <a:spcPct val="0"/>
        </a:spcAft>
        <a:buChar char="»"/>
        <a:defRPr sz="2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bwMode="auto">
          <a:xfrm>
            <a:off x="630238" y="360363"/>
            <a:ext cx="11341100" cy="1500187"/>
          </a:xfrm>
          <a:prstGeom prst="rect">
            <a:avLst/>
          </a:prstGeom>
          <a:noFill/>
          <a:ln w="9525">
            <a:noFill/>
            <a:miter lim="800000"/>
            <a:headEnd/>
            <a:tailEnd/>
          </a:ln>
          <a:effectLst/>
        </p:spPr>
        <p:txBody>
          <a:bodyPr vert="horz" wrap="square" lIns="117272" tIns="58636" rIns="117272" bIns="58636" numCol="1" anchor="ctr" anchorCtr="0" compatLnSpc="1">
            <a:prstTxWarp prst="textNoShape">
              <a:avLst/>
            </a:prstTxWarp>
          </a:bodyPr>
          <a:lstStyle/>
          <a:p>
            <a:pPr lvl="0"/>
            <a:r>
              <a:rPr lang="en-US" smtClean="0"/>
              <a:t>Click to edit Master title style</a:t>
            </a:r>
          </a:p>
        </p:txBody>
      </p:sp>
      <p:sp>
        <p:nvSpPr>
          <p:cNvPr id="144387" name="Rectangle 3"/>
          <p:cNvSpPr>
            <a:spLocks noGrp="1" noChangeArrowheads="1"/>
          </p:cNvSpPr>
          <p:nvPr>
            <p:ph type="body" idx="1"/>
          </p:nvPr>
        </p:nvSpPr>
        <p:spPr bwMode="auto">
          <a:xfrm>
            <a:off x="630238" y="2100263"/>
            <a:ext cx="11341100" cy="5940425"/>
          </a:xfrm>
          <a:prstGeom prst="rect">
            <a:avLst/>
          </a:prstGeom>
          <a:noFill/>
          <a:ln w="9525">
            <a:noFill/>
            <a:miter lim="800000"/>
            <a:headEnd/>
            <a:tailEnd/>
          </a:ln>
          <a:effectLst/>
        </p:spPr>
        <p:txBody>
          <a:bodyPr vert="horz" wrap="square" lIns="117272" tIns="58636" rIns="117272" bIns="5863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4388" name="Rectangle 4"/>
          <p:cNvSpPr>
            <a:spLocks noGrp="1" noChangeArrowheads="1"/>
          </p:cNvSpPr>
          <p:nvPr>
            <p:ph type="dt" sz="half" idx="2"/>
          </p:nvPr>
        </p:nvSpPr>
        <p:spPr bwMode="auto">
          <a:xfrm>
            <a:off x="630238" y="8196263"/>
            <a:ext cx="2940050" cy="625475"/>
          </a:xfrm>
          <a:prstGeom prst="rect">
            <a:avLst/>
          </a:prstGeom>
          <a:noFill/>
          <a:ln w="9525">
            <a:noFill/>
            <a:miter lim="800000"/>
            <a:headEnd/>
            <a:tailEnd/>
          </a:ln>
          <a:effectLst/>
        </p:spPr>
        <p:txBody>
          <a:bodyPr vert="horz" wrap="square" lIns="117272" tIns="58636" rIns="117272" bIns="58636" numCol="1" anchor="t" anchorCtr="0" compatLnSpc="1">
            <a:prstTxWarp prst="textNoShape">
              <a:avLst/>
            </a:prstTxWarp>
          </a:bodyPr>
          <a:lstStyle>
            <a:lvl1pPr defTabSz="1173163">
              <a:defRPr sz="1800"/>
            </a:lvl1pPr>
          </a:lstStyle>
          <a:p>
            <a:endParaRPr lang="en-US"/>
          </a:p>
        </p:txBody>
      </p:sp>
      <p:sp>
        <p:nvSpPr>
          <p:cNvPr id="144389" name="Rectangle 5"/>
          <p:cNvSpPr>
            <a:spLocks noGrp="1" noChangeArrowheads="1"/>
          </p:cNvSpPr>
          <p:nvPr>
            <p:ph type="ftr" sz="quarter" idx="3"/>
          </p:nvPr>
        </p:nvSpPr>
        <p:spPr bwMode="auto">
          <a:xfrm>
            <a:off x="4305300" y="8196263"/>
            <a:ext cx="3990975" cy="625475"/>
          </a:xfrm>
          <a:prstGeom prst="rect">
            <a:avLst/>
          </a:prstGeom>
          <a:noFill/>
          <a:ln w="9525">
            <a:noFill/>
            <a:miter lim="800000"/>
            <a:headEnd/>
            <a:tailEnd/>
          </a:ln>
          <a:effectLst/>
        </p:spPr>
        <p:txBody>
          <a:bodyPr vert="horz" wrap="square" lIns="117272" tIns="58636" rIns="117272" bIns="58636" numCol="1" anchor="t" anchorCtr="0" compatLnSpc="1">
            <a:prstTxWarp prst="textNoShape">
              <a:avLst/>
            </a:prstTxWarp>
          </a:bodyPr>
          <a:lstStyle>
            <a:lvl1pPr algn="ctr" defTabSz="1173163">
              <a:defRPr sz="1800"/>
            </a:lvl1pPr>
          </a:lstStyle>
          <a:p>
            <a:endParaRPr lang="en-US"/>
          </a:p>
        </p:txBody>
      </p:sp>
      <p:sp>
        <p:nvSpPr>
          <p:cNvPr id="144390" name="Rectangle 6"/>
          <p:cNvSpPr>
            <a:spLocks noGrp="1" noChangeArrowheads="1"/>
          </p:cNvSpPr>
          <p:nvPr>
            <p:ph type="sldNum" sz="quarter" idx="4"/>
          </p:nvPr>
        </p:nvSpPr>
        <p:spPr bwMode="auto">
          <a:xfrm>
            <a:off x="9031288" y="8196263"/>
            <a:ext cx="2940050" cy="625475"/>
          </a:xfrm>
          <a:prstGeom prst="rect">
            <a:avLst/>
          </a:prstGeom>
          <a:noFill/>
          <a:ln w="9525">
            <a:noFill/>
            <a:miter lim="800000"/>
            <a:headEnd/>
            <a:tailEnd/>
          </a:ln>
          <a:effectLst/>
        </p:spPr>
        <p:txBody>
          <a:bodyPr vert="horz" wrap="square" lIns="117272" tIns="58636" rIns="117272" bIns="58636" numCol="1" anchor="t" anchorCtr="0" compatLnSpc="1">
            <a:prstTxWarp prst="textNoShape">
              <a:avLst/>
            </a:prstTxWarp>
          </a:bodyPr>
          <a:lstStyle>
            <a:lvl1pPr algn="r" defTabSz="1173163">
              <a:defRPr sz="1800"/>
            </a:lvl1pPr>
          </a:lstStyle>
          <a:p>
            <a:fld id="{11284C33-5A71-4948-8047-5DFB4014355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1173163" rtl="0" fontAlgn="base">
        <a:spcBef>
          <a:spcPct val="0"/>
        </a:spcBef>
        <a:spcAft>
          <a:spcPct val="0"/>
        </a:spcAft>
        <a:defRPr sz="5600">
          <a:solidFill>
            <a:schemeClr val="tx2"/>
          </a:solidFill>
          <a:latin typeface="+mj-lt"/>
          <a:ea typeface="+mj-ea"/>
          <a:cs typeface="+mj-cs"/>
        </a:defRPr>
      </a:lvl1pPr>
      <a:lvl2pPr algn="ctr" defTabSz="1173163" rtl="0" fontAlgn="base">
        <a:spcBef>
          <a:spcPct val="0"/>
        </a:spcBef>
        <a:spcAft>
          <a:spcPct val="0"/>
        </a:spcAft>
        <a:defRPr sz="5600">
          <a:solidFill>
            <a:schemeClr val="tx2"/>
          </a:solidFill>
          <a:latin typeface="Arial" charset="0"/>
        </a:defRPr>
      </a:lvl2pPr>
      <a:lvl3pPr algn="ctr" defTabSz="1173163" rtl="0" fontAlgn="base">
        <a:spcBef>
          <a:spcPct val="0"/>
        </a:spcBef>
        <a:spcAft>
          <a:spcPct val="0"/>
        </a:spcAft>
        <a:defRPr sz="5600">
          <a:solidFill>
            <a:schemeClr val="tx2"/>
          </a:solidFill>
          <a:latin typeface="Arial" charset="0"/>
        </a:defRPr>
      </a:lvl3pPr>
      <a:lvl4pPr algn="ctr" defTabSz="1173163" rtl="0" fontAlgn="base">
        <a:spcBef>
          <a:spcPct val="0"/>
        </a:spcBef>
        <a:spcAft>
          <a:spcPct val="0"/>
        </a:spcAft>
        <a:defRPr sz="5600">
          <a:solidFill>
            <a:schemeClr val="tx2"/>
          </a:solidFill>
          <a:latin typeface="Arial" charset="0"/>
        </a:defRPr>
      </a:lvl4pPr>
      <a:lvl5pPr algn="ctr" defTabSz="1173163" rtl="0" fontAlgn="base">
        <a:spcBef>
          <a:spcPct val="0"/>
        </a:spcBef>
        <a:spcAft>
          <a:spcPct val="0"/>
        </a:spcAft>
        <a:defRPr sz="5600">
          <a:solidFill>
            <a:schemeClr val="tx2"/>
          </a:solidFill>
          <a:latin typeface="Arial" charset="0"/>
        </a:defRPr>
      </a:lvl5pPr>
      <a:lvl6pPr marL="457200" algn="ctr" defTabSz="1173163" rtl="0" fontAlgn="base">
        <a:spcBef>
          <a:spcPct val="0"/>
        </a:spcBef>
        <a:spcAft>
          <a:spcPct val="0"/>
        </a:spcAft>
        <a:defRPr sz="5600">
          <a:solidFill>
            <a:schemeClr val="tx2"/>
          </a:solidFill>
          <a:latin typeface="Arial" charset="0"/>
        </a:defRPr>
      </a:lvl6pPr>
      <a:lvl7pPr marL="914400" algn="ctr" defTabSz="1173163" rtl="0" fontAlgn="base">
        <a:spcBef>
          <a:spcPct val="0"/>
        </a:spcBef>
        <a:spcAft>
          <a:spcPct val="0"/>
        </a:spcAft>
        <a:defRPr sz="5600">
          <a:solidFill>
            <a:schemeClr val="tx2"/>
          </a:solidFill>
          <a:latin typeface="Arial" charset="0"/>
        </a:defRPr>
      </a:lvl7pPr>
      <a:lvl8pPr marL="1371600" algn="ctr" defTabSz="1173163" rtl="0" fontAlgn="base">
        <a:spcBef>
          <a:spcPct val="0"/>
        </a:spcBef>
        <a:spcAft>
          <a:spcPct val="0"/>
        </a:spcAft>
        <a:defRPr sz="5600">
          <a:solidFill>
            <a:schemeClr val="tx2"/>
          </a:solidFill>
          <a:latin typeface="Arial" charset="0"/>
        </a:defRPr>
      </a:lvl8pPr>
      <a:lvl9pPr marL="1828800" algn="ctr" defTabSz="1173163" rtl="0" fontAlgn="base">
        <a:spcBef>
          <a:spcPct val="0"/>
        </a:spcBef>
        <a:spcAft>
          <a:spcPct val="0"/>
        </a:spcAft>
        <a:defRPr sz="5600">
          <a:solidFill>
            <a:schemeClr val="tx2"/>
          </a:solidFill>
          <a:latin typeface="Arial" charset="0"/>
        </a:defRPr>
      </a:lvl9pPr>
    </p:titleStyle>
    <p:bodyStyle>
      <a:lvl1pPr marL="439738" indent="-439738" algn="l" defTabSz="1173163" rtl="0" fontAlgn="base">
        <a:spcBef>
          <a:spcPct val="20000"/>
        </a:spcBef>
        <a:spcAft>
          <a:spcPct val="0"/>
        </a:spcAft>
        <a:buChar char="•"/>
        <a:defRPr sz="4100">
          <a:solidFill>
            <a:schemeClr val="tx1"/>
          </a:solidFill>
          <a:latin typeface="+mn-lt"/>
          <a:ea typeface="+mn-ea"/>
          <a:cs typeface="+mn-cs"/>
        </a:defRPr>
      </a:lvl1pPr>
      <a:lvl2pPr marL="952500" indent="-366713" algn="l" defTabSz="1173163" rtl="0" fontAlgn="base">
        <a:spcBef>
          <a:spcPct val="20000"/>
        </a:spcBef>
        <a:spcAft>
          <a:spcPct val="0"/>
        </a:spcAft>
        <a:buChar char="–"/>
        <a:defRPr sz="3600">
          <a:solidFill>
            <a:schemeClr val="tx1"/>
          </a:solidFill>
          <a:latin typeface="+mn-lt"/>
        </a:defRPr>
      </a:lvl2pPr>
      <a:lvl3pPr marL="1465263" indent="-292100" algn="l" defTabSz="1173163" rtl="0" fontAlgn="base">
        <a:spcBef>
          <a:spcPct val="20000"/>
        </a:spcBef>
        <a:spcAft>
          <a:spcPct val="0"/>
        </a:spcAft>
        <a:buChar char="•"/>
        <a:defRPr sz="3100">
          <a:solidFill>
            <a:schemeClr val="tx1"/>
          </a:solidFill>
          <a:latin typeface="+mn-lt"/>
        </a:defRPr>
      </a:lvl3pPr>
      <a:lvl4pPr marL="2052638" indent="-293688" algn="l" defTabSz="1173163" rtl="0" fontAlgn="base">
        <a:spcBef>
          <a:spcPct val="20000"/>
        </a:spcBef>
        <a:spcAft>
          <a:spcPct val="0"/>
        </a:spcAft>
        <a:buChar char="–"/>
        <a:defRPr sz="2600">
          <a:solidFill>
            <a:schemeClr val="tx1"/>
          </a:solidFill>
          <a:latin typeface="+mn-lt"/>
        </a:defRPr>
      </a:lvl4pPr>
      <a:lvl5pPr marL="2638425" indent="-293688" algn="l" defTabSz="1173163" rtl="0" fontAlgn="base">
        <a:spcBef>
          <a:spcPct val="20000"/>
        </a:spcBef>
        <a:spcAft>
          <a:spcPct val="0"/>
        </a:spcAft>
        <a:buChar char="»"/>
        <a:defRPr sz="2600">
          <a:solidFill>
            <a:schemeClr val="tx1"/>
          </a:solidFill>
          <a:latin typeface="+mn-lt"/>
        </a:defRPr>
      </a:lvl5pPr>
      <a:lvl6pPr marL="3095625" indent="-293688" algn="l" defTabSz="1173163" rtl="0" fontAlgn="base">
        <a:spcBef>
          <a:spcPct val="20000"/>
        </a:spcBef>
        <a:spcAft>
          <a:spcPct val="0"/>
        </a:spcAft>
        <a:buChar char="»"/>
        <a:defRPr sz="2600">
          <a:solidFill>
            <a:schemeClr val="tx1"/>
          </a:solidFill>
          <a:latin typeface="+mn-lt"/>
        </a:defRPr>
      </a:lvl6pPr>
      <a:lvl7pPr marL="3552825" indent="-293688" algn="l" defTabSz="1173163" rtl="0" fontAlgn="base">
        <a:spcBef>
          <a:spcPct val="20000"/>
        </a:spcBef>
        <a:spcAft>
          <a:spcPct val="0"/>
        </a:spcAft>
        <a:buChar char="»"/>
        <a:defRPr sz="2600">
          <a:solidFill>
            <a:schemeClr val="tx1"/>
          </a:solidFill>
          <a:latin typeface="+mn-lt"/>
        </a:defRPr>
      </a:lvl7pPr>
      <a:lvl8pPr marL="4010025" indent="-293688" algn="l" defTabSz="1173163" rtl="0" fontAlgn="base">
        <a:spcBef>
          <a:spcPct val="20000"/>
        </a:spcBef>
        <a:spcAft>
          <a:spcPct val="0"/>
        </a:spcAft>
        <a:buChar char="»"/>
        <a:defRPr sz="2600">
          <a:solidFill>
            <a:schemeClr val="tx1"/>
          </a:solidFill>
          <a:latin typeface="+mn-lt"/>
        </a:defRPr>
      </a:lvl8pPr>
      <a:lvl9pPr marL="4467225" indent="-293688" algn="l" defTabSz="1173163" rtl="0" fontAlgn="base">
        <a:spcBef>
          <a:spcPct val="20000"/>
        </a:spcBef>
        <a:spcAft>
          <a:spcPct val="0"/>
        </a:spcAft>
        <a:buChar char="»"/>
        <a:defRPr sz="2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9474" name="Rectangle 2"/>
          <p:cNvSpPr>
            <a:spLocks noGrp="1" noChangeArrowheads="1"/>
          </p:cNvSpPr>
          <p:nvPr>
            <p:ph type="body" idx="1"/>
          </p:nvPr>
        </p:nvSpPr>
        <p:spPr>
          <a:xfrm>
            <a:off x="585788" y="690563"/>
            <a:ext cx="11595100" cy="7150100"/>
          </a:xfrm>
        </p:spPr>
        <p:txBody>
          <a:bodyPr/>
          <a:lstStyle/>
          <a:p>
            <a:pPr algn="ctr">
              <a:buFontTx/>
              <a:buNone/>
            </a:pPr>
            <a:endParaRPr lang="en-US" sz="5400" b="1" dirty="0" smtClean="0">
              <a:solidFill>
                <a:srgbClr val="009900"/>
              </a:solidFill>
              <a:latin typeface="Preeti" pitchFamily="2" charset="0"/>
            </a:endParaRPr>
          </a:p>
          <a:p>
            <a:pPr algn="ctr">
              <a:buFontTx/>
              <a:buNone/>
            </a:pPr>
            <a:endParaRPr lang="en-US" sz="5400" b="1" dirty="0" smtClean="0">
              <a:solidFill>
                <a:srgbClr val="009900"/>
              </a:solidFill>
              <a:latin typeface="Preeti" pitchFamily="2" charset="0"/>
            </a:endParaRPr>
          </a:p>
          <a:p>
            <a:pPr algn="ctr">
              <a:buFontTx/>
              <a:buNone/>
            </a:pPr>
            <a:r>
              <a:rPr lang="en-US" sz="5400" b="1" dirty="0" smtClean="0">
                <a:solidFill>
                  <a:schemeClr val="tx2">
                    <a:lumMod val="95000"/>
                    <a:lumOff val="5000"/>
                  </a:schemeClr>
                </a:solidFill>
                <a:latin typeface="Preeti" pitchFamily="2" charset="0"/>
              </a:rPr>
              <a:t>;</a:t>
            </a:r>
            <a:r>
              <a:rPr lang="en-US" sz="5400" b="1" dirty="0" err="1" smtClean="0">
                <a:solidFill>
                  <a:schemeClr val="tx2">
                    <a:lumMod val="95000"/>
                    <a:lumOff val="5000"/>
                  </a:schemeClr>
                </a:solidFill>
                <a:latin typeface="Preeti" pitchFamily="2" charset="0"/>
              </a:rPr>
              <a:t>dfgtf</a:t>
            </a:r>
            <a:r>
              <a:rPr lang="en-US" sz="5400" b="1" dirty="0" smtClean="0">
                <a:solidFill>
                  <a:schemeClr val="tx2">
                    <a:lumMod val="95000"/>
                    <a:lumOff val="5000"/>
                  </a:schemeClr>
                </a:solidFill>
                <a:latin typeface="Preeti" pitchFamily="2" charset="0"/>
              </a:rPr>
              <a:t> </a:t>
            </a:r>
            <a:r>
              <a:rPr lang="en-US" sz="5400" b="1" dirty="0" err="1" smtClean="0">
                <a:solidFill>
                  <a:schemeClr val="tx2">
                    <a:lumMod val="95000"/>
                    <a:lumOff val="5000"/>
                  </a:schemeClr>
                </a:solidFill>
                <a:latin typeface="Preeti" pitchFamily="2" charset="0"/>
              </a:rPr>
              <a:t>tyf</a:t>
            </a:r>
            <a:r>
              <a:rPr lang="en-US" sz="5400" b="1" dirty="0" smtClean="0">
                <a:solidFill>
                  <a:schemeClr val="tx2">
                    <a:lumMod val="95000"/>
                    <a:lumOff val="5000"/>
                  </a:schemeClr>
                </a:solidFill>
                <a:latin typeface="Preeti" pitchFamily="2" charset="0"/>
              </a:rPr>
              <a:t> u}/e]</a:t>
            </a:r>
            <a:r>
              <a:rPr lang="en-US" sz="5400" b="1" dirty="0" err="1" smtClean="0">
                <a:solidFill>
                  <a:schemeClr val="tx2">
                    <a:lumMod val="95000"/>
                    <a:lumOff val="5000"/>
                  </a:schemeClr>
                </a:solidFill>
                <a:latin typeface="Preeti" pitchFamily="2" charset="0"/>
              </a:rPr>
              <a:t>befjsf</a:t>
            </a:r>
            <a:r>
              <a:rPr lang="en-US" sz="5400" b="1" dirty="0" smtClean="0">
                <a:solidFill>
                  <a:schemeClr val="tx2">
                    <a:lumMod val="95000"/>
                    <a:lumOff val="5000"/>
                  </a:schemeClr>
                </a:solidFill>
                <a:latin typeface="Preeti" pitchFamily="2" charset="0"/>
              </a:rPr>
              <a:t> l;4fGt, ;8{ ;</a:t>
            </a:r>
            <a:r>
              <a:rPr lang="en-US" sz="5400" b="1" dirty="0" err="1" smtClean="0">
                <a:solidFill>
                  <a:schemeClr val="tx2">
                    <a:lumMod val="95000"/>
                    <a:lumOff val="5000"/>
                  </a:schemeClr>
                </a:solidFill>
                <a:latin typeface="Preeti" pitchFamily="2" charset="0"/>
              </a:rPr>
              <a:t>ldltsf</a:t>
            </a:r>
            <a:r>
              <a:rPr lang="en-US" sz="5400" b="1" dirty="0" smtClean="0">
                <a:solidFill>
                  <a:schemeClr val="tx2">
                    <a:lumMod val="95000"/>
                    <a:lumOff val="5000"/>
                  </a:schemeClr>
                </a:solidFill>
                <a:latin typeface="Preeti" pitchFamily="2" charset="0"/>
              </a:rPr>
              <a:t>] </a:t>
            </a:r>
            <a:r>
              <a:rPr lang="en-US" sz="5400" b="1" dirty="0" err="1" smtClean="0">
                <a:solidFill>
                  <a:schemeClr val="tx2">
                    <a:lumMod val="95000"/>
                    <a:lumOff val="5000"/>
                  </a:schemeClr>
                </a:solidFill>
                <a:latin typeface="Preeti" pitchFamily="2" charset="0"/>
              </a:rPr>
              <a:t>lgZsif</a:t>
            </a:r>
            <a:r>
              <a:rPr lang="en-US" sz="5400" b="1" dirty="0" smtClean="0">
                <a:solidFill>
                  <a:schemeClr val="tx2">
                    <a:lumMod val="95000"/>
                    <a:lumOff val="5000"/>
                  </a:schemeClr>
                </a:solidFill>
                <a:latin typeface="Preeti" pitchFamily="2" charset="0"/>
              </a:rPr>
              <a:t>{ ;'</a:t>
            </a:r>
            <a:r>
              <a:rPr lang="en-US" sz="5400" b="1" dirty="0" err="1" smtClean="0">
                <a:solidFill>
                  <a:schemeClr val="tx2">
                    <a:lumMod val="95000"/>
                    <a:lumOff val="5000"/>
                  </a:schemeClr>
                </a:solidFill>
                <a:latin typeface="Preeti" pitchFamily="2" charset="0"/>
              </a:rPr>
              <a:t>emfj</a:t>
            </a:r>
            <a:r>
              <a:rPr lang="en-US" sz="5400" b="1" dirty="0" smtClean="0">
                <a:solidFill>
                  <a:schemeClr val="tx2">
                    <a:lumMod val="95000"/>
                    <a:lumOff val="5000"/>
                  </a:schemeClr>
                </a:solidFill>
                <a:latin typeface="Preeti" pitchFamily="2" charset="0"/>
              </a:rPr>
              <a:t> / </a:t>
            </a:r>
            <a:r>
              <a:rPr lang="en-US" sz="5400" b="1" dirty="0" err="1" smtClean="0">
                <a:solidFill>
                  <a:schemeClr val="tx2">
                    <a:lumMod val="95000"/>
                    <a:lumOff val="5000"/>
                  </a:schemeClr>
                </a:solidFill>
                <a:latin typeface="Preeti" pitchFamily="2" charset="0"/>
              </a:rPr>
              <a:t>ljZjJofkL</a:t>
            </a:r>
            <a:r>
              <a:rPr lang="en-US" sz="5400" b="1" dirty="0" smtClean="0">
                <a:solidFill>
                  <a:schemeClr val="tx2">
                    <a:lumMod val="95000"/>
                    <a:lumOff val="5000"/>
                  </a:schemeClr>
                </a:solidFill>
                <a:latin typeface="Preeti" pitchFamily="2" charset="0"/>
              </a:rPr>
              <a:t> </a:t>
            </a:r>
            <a:r>
              <a:rPr lang="en-US" sz="5400" b="1" dirty="0" err="1" smtClean="0">
                <a:solidFill>
                  <a:schemeClr val="tx2">
                    <a:lumMod val="95000"/>
                    <a:lumOff val="5000"/>
                  </a:schemeClr>
                </a:solidFill>
                <a:latin typeface="Preeti" pitchFamily="2" charset="0"/>
              </a:rPr>
              <a:t>cfjlws</a:t>
            </a:r>
            <a:r>
              <a:rPr lang="en-US" sz="5400" b="1" dirty="0" smtClean="0">
                <a:solidFill>
                  <a:schemeClr val="tx2">
                    <a:lumMod val="95000"/>
                    <a:lumOff val="5000"/>
                  </a:schemeClr>
                </a:solidFill>
                <a:latin typeface="Preeti" pitchFamily="2" charset="0"/>
              </a:rPr>
              <a:t> ;</a:t>
            </a:r>
            <a:r>
              <a:rPr lang="en-US" sz="5400" b="1" dirty="0" err="1" smtClean="0">
                <a:solidFill>
                  <a:schemeClr val="tx2">
                    <a:lumMod val="95000"/>
                    <a:lumOff val="5000"/>
                  </a:schemeClr>
                </a:solidFill>
                <a:latin typeface="Preeti" pitchFamily="2" charset="0"/>
              </a:rPr>
              <a:t>ldIff</a:t>
            </a:r>
            <a:r>
              <a:rPr lang="en-US" sz="5400" b="1" dirty="0" smtClean="0">
                <a:solidFill>
                  <a:schemeClr val="tx2">
                    <a:lumMod val="95000"/>
                    <a:lumOff val="5000"/>
                  </a:schemeClr>
                </a:solidFill>
                <a:latin typeface="Preeti" pitchFamily="2" charset="0"/>
              </a:rPr>
              <a:t> </a:t>
            </a:r>
          </a:p>
          <a:p>
            <a:pPr algn="ctr">
              <a:buFontTx/>
              <a:buNone/>
            </a:pPr>
            <a:endParaRPr lang="en-US" sz="5400" b="1" dirty="0" smtClean="0">
              <a:solidFill>
                <a:schemeClr val="tx2">
                  <a:lumMod val="95000"/>
                  <a:lumOff val="5000"/>
                </a:schemeClr>
              </a:solidFill>
              <a:latin typeface="Preeti" pitchFamily="2" charset="0"/>
            </a:endParaRPr>
          </a:p>
          <a:p>
            <a:pPr algn="ctr">
              <a:buFontTx/>
              <a:buNone/>
            </a:pPr>
            <a:r>
              <a:rPr lang="en-US" sz="5400" b="1" dirty="0" smtClean="0">
                <a:solidFill>
                  <a:schemeClr val="tx2">
                    <a:lumMod val="95000"/>
                    <a:lumOff val="5000"/>
                  </a:schemeClr>
                </a:solidFill>
                <a:latin typeface="Preeti" pitchFamily="2" charset="0"/>
              </a:rPr>
              <a:t>-</a:t>
            </a:r>
            <a:r>
              <a:rPr lang="en-US" sz="5400" b="1" dirty="0" err="1" smtClean="0">
                <a:solidFill>
                  <a:schemeClr val="tx2">
                    <a:lumMod val="95000"/>
                    <a:lumOff val="5000"/>
                  </a:schemeClr>
                </a:solidFill>
                <a:latin typeface="Preeti" pitchFamily="2" charset="0"/>
              </a:rPr>
              <a:t>o'lkcf</a:t>
            </a:r>
            <a:r>
              <a:rPr lang="en-US" sz="5400" b="1" dirty="0" smtClean="0">
                <a:solidFill>
                  <a:schemeClr val="tx2">
                    <a:lumMod val="95000"/>
                    <a:lumOff val="5000"/>
                  </a:schemeClr>
                </a:solidFill>
                <a:latin typeface="Preeti" pitchFamily="2" charset="0"/>
              </a:rPr>
              <a:t>/_ </a:t>
            </a:r>
            <a:r>
              <a:rPr lang="en-US" sz="5400" b="1" dirty="0" err="1" smtClean="0">
                <a:solidFill>
                  <a:schemeClr val="tx2">
                    <a:lumMod val="95000"/>
                    <a:lumOff val="5000"/>
                  </a:schemeClr>
                </a:solidFill>
                <a:latin typeface="Preeti" pitchFamily="2" charset="0"/>
              </a:rPr>
              <a:t>sf</a:t>
            </a:r>
            <a:r>
              <a:rPr lang="en-US" sz="5400" b="1" dirty="0" smtClean="0">
                <a:solidFill>
                  <a:schemeClr val="tx2">
                    <a:lumMod val="95000"/>
                    <a:lumOff val="5000"/>
                  </a:schemeClr>
                </a:solidFill>
                <a:latin typeface="Preeti" pitchFamily="2" charset="0"/>
              </a:rPr>
              <a:t> </a:t>
            </a:r>
            <a:r>
              <a:rPr lang="en-US" sz="5400" b="1" dirty="0" err="1" smtClean="0">
                <a:solidFill>
                  <a:schemeClr val="tx2">
                    <a:lumMod val="95000"/>
                    <a:lumOff val="5000"/>
                  </a:schemeClr>
                </a:solidFill>
                <a:latin typeface="Preeti" pitchFamily="2" charset="0"/>
              </a:rPr>
              <a:t>l;kmfl</a:t>
            </a:r>
            <a:r>
              <a:rPr lang="en-US" sz="5400" b="1" dirty="0" smtClean="0">
                <a:solidFill>
                  <a:schemeClr val="tx2">
                    <a:lumMod val="95000"/>
                    <a:lumOff val="5000"/>
                  </a:schemeClr>
                </a:solidFill>
                <a:latin typeface="Preeti" pitchFamily="2" charset="0"/>
              </a:rPr>
              <a:t>/</a:t>
            </a:r>
            <a:r>
              <a:rPr lang="en-US" sz="5400" b="1" dirty="0" err="1" smtClean="0">
                <a:solidFill>
                  <a:schemeClr val="tx2">
                    <a:lumMod val="95000"/>
                    <a:lumOff val="5000"/>
                  </a:schemeClr>
                </a:solidFill>
                <a:latin typeface="Preeti" pitchFamily="2" charset="0"/>
              </a:rPr>
              <a:t>zx</a:t>
            </a:r>
            <a:r>
              <a:rPr lang="en-US" sz="5400" b="1" dirty="0" smtClean="0">
                <a:solidFill>
                  <a:schemeClr val="tx2">
                    <a:lumMod val="95000"/>
                    <a:lumOff val="5000"/>
                  </a:schemeClr>
                </a:solidFill>
                <a:latin typeface="Preeti" pitchFamily="2" charset="0"/>
              </a:rPr>
              <a:t>?</a:t>
            </a:r>
            <a:endParaRPr lang="en-GB" sz="4400" b="1" dirty="0">
              <a:solidFill>
                <a:schemeClr val="tx2">
                  <a:lumMod val="95000"/>
                  <a:lumOff val="5000"/>
                </a:schemeClr>
              </a:solidFill>
              <a:latin typeface="Preeti"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body" idx="1"/>
          </p:nvPr>
        </p:nvSpPr>
        <p:spPr>
          <a:xfrm>
            <a:off x="646113" y="1947863"/>
            <a:ext cx="11325225" cy="6521450"/>
          </a:xfrm>
        </p:spPr>
        <p:txBody>
          <a:bodyPr/>
          <a:lstStyle/>
          <a:p>
            <a:pPr>
              <a:buNone/>
            </a:pPr>
            <a:r>
              <a:rPr lang="en-US" sz="3600" dirty="0" smtClean="0">
                <a:latin typeface="Preeti" pitchFamily="2" charset="0"/>
              </a:rPr>
              <a:t>!)*=!@M </a:t>
            </a:r>
            <a:r>
              <a:rPr lang="en-US" sz="3600" dirty="0" err="1" smtClean="0">
                <a:latin typeface="Preeti" pitchFamily="2" charset="0"/>
              </a:rPr>
              <a:t>hftLo</a:t>
            </a:r>
            <a:r>
              <a:rPr lang="en-US" sz="3600" dirty="0" smtClean="0">
                <a:latin typeface="Preeti" pitchFamily="2" charset="0"/>
              </a:rPr>
              <a:t> </a:t>
            </a:r>
            <a:r>
              <a:rPr lang="en-US" sz="3600" dirty="0" err="1" smtClean="0">
                <a:latin typeface="Preeti" pitchFamily="2" charset="0"/>
              </a:rPr>
              <a:t>lje</a:t>
            </a:r>
            <a:r>
              <a:rPr lang="en-US" sz="3600" dirty="0" smtClean="0">
                <a:latin typeface="Preeti" pitchFamily="2" charset="0"/>
              </a:rPr>
              <a:t>]</a:t>
            </a:r>
            <a:r>
              <a:rPr lang="en-US" sz="3600" dirty="0" err="1" smtClean="0">
                <a:latin typeface="Preeti" pitchFamily="2" charset="0"/>
              </a:rPr>
              <a:t>bsf</a:t>
            </a:r>
            <a:r>
              <a:rPr lang="en-US" sz="3600" dirty="0" smtClean="0">
                <a:latin typeface="Preeti" pitchFamily="2" charset="0"/>
              </a:rPr>
              <a:t> 36gfx? </a:t>
            </a:r>
            <a:r>
              <a:rPr lang="en-US" sz="3600" dirty="0" err="1" smtClean="0">
                <a:latin typeface="Preeti" pitchFamily="2" charset="0"/>
              </a:rPr>
              <a:t>ljj</a:t>
            </a:r>
            <a:r>
              <a:rPr lang="en-US" sz="3600" dirty="0" smtClean="0">
                <a:latin typeface="Preeti" pitchFamily="2" charset="0"/>
              </a:rPr>
              <a:t>/0f </a:t>
            </a:r>
            <a:r>
              <a:rPr lang="en-US" sz="3600" dirty="0" err="1" smtClean="0">
                <a:latin typeface="Preeti" pitchFamily="2" charset="0"/>
              </a:rPr>
              <a:t>lbO</a:t>
            </a:r>
            <a:r>
              <a:rPr lang="en-US" sz="3600" dirty="0" smtClean="0">
                <a:latin typeface="Preeti" pitchFamily="2" charset="0"/>
              </a:rPr>
              <a:t>{g], </a:t>
            </a:r>
            <a:r>
              <a:rPr lang="en-US" sz="3600" dirty="0" err="1" smtClean="0">
                <a:latin typeface="Preeti" pitchFamily="2" charset="0"/>
              </a:rPr>
              <a:t>cg';Gwfg</a:t>
            </a:r>
            <a:r>
              <a:rPr lang="en-US" sz="3600" dirty="0" smtClean="0">
                <a:latin typeface="Preeti" pitchFamily="2" charset="0"/>
              </a:rPr>
              <a:t> </a:t>
            </a:r>
            <a:r>
              <a:rPr lang="en-US" sz="3600" dirty="0" err="1" smtClean="0">
                <a:latin typeface="Preeti" pitchFamily="2" charset="0"/>
              </a:rPr>
              <a:t>ul</a:t>
            </a:r>
            <a:r>
              <a:rPr lang="en-US" sz="3600" dirty="0" smtClean="0">
                <a:latin typeface="Preeti" pitchFamily="2" charset="0"/>
              </a:rPr>
              <a:t>/g], kL8snfO{ </a:t>
            </a:r>
            <a:r>
              <a:rPr lang="en-US" sz="3600" dirty="0" err="1" smtClean="0">
                <a:latin typeface="Preeti" pitchFamily="2" charset="0"/>
              </a:rPr>
              <a:t>cleof</a:t>
            </a:r>
            <a:r>
              <a:rPr lang="en-US" sz="3600" dirty="0" smtClean="0">
                <a:latin typeface="Preeti" pitchFamily="2" charset="0"/>
              </a:rPr>
              <a:t>]hg </a:t>
            </a:r>
            <a:r>
              <a:rPr lang="en-US" sz="3600" dirty="0" err="1" smtClean="0">
                <a:latin typeface="Preeti" pitchFamily="2" charset="0"/>
              </a:rPr>
              <a:t>ul</a:t>
            </a:r>
            <a:r>
              <a:rPr lang="en-US" sz="3600" dirty="0" smtClean="0">
                <a:latin typeface="Preeti" pitchFamily="2" charset="0"/>
              </a:rPr>
              <a:t>/g] </a:t>
            </a:r>
            <a:r>
              <a:rPr lang="en-US" sz="3600" dirty="0" err="1" smtClean="0">
                <a:latin typeface="Preeti" pitchFamily="2" charset="0"/>
              </a:rPr>
              <a:t>tyf</a:t>
            </a:r>
            <a:r>
              <a:rPr lang="en-US" sz="3600" dirty="0" smtClean="0">
                <a:latin typeface="Preeti" pitchFamily="2" charset="0"/>
              </a:rPr>
              <a:t> </a:t>
            </a:r>
            <a:r>
              <a:rPr lang="en-US" sz="3600" dirty="0" err="1" smtClean="0">
                <a:latin typeface="Preeti" pitchFamily="2" charset="0"/>
              </a:rPr>
              <a:t>To:tf</a:t>
            </a:r>
            <a:r>
              <a:rPr lang="en-US" sz="3600" dirty="0" smtClean="0">
                <a:latin typeface="Preeti" pitchFamily="2" charset="0"/>
              </a:rPr>
              <a:t> lx+;</a:t>
            </a:r>
            <a:r>
              <a:rPr lang="en-US" sz="3600" dirty="0" err="1" smtClean="0">
                <a:latin typeface="Preeti" pitchFamily="2" charset="0"/>
              </a:rPr>
              <a:t>fsf</a:t>
            </a:r>
            <a:r>
              <a:rPr lang="en-US" sz="3600" dirty="0" smtClean="0">
                <a:latin typeface="Preeti" pitchFamily="2" charset="0"/>
              </a:rPr>
              <a:t> lk8sx?nfO{ </a:t>
            </a:r>
            <a:r>
              <a:rPr lang="en-US" sz="3600" dirty="0" err="1" smtClean="0">
                <a:latin typeface="Preeti" pitchFamily="2" charset="0"/>
              </a:rPr>
              <a:t>Ifltk'tL</a:t>
            </a:r>
            <a:r>
              <a:rPr lang="en-US" sz="3600" dirty="0" smtClean="0">
                <a:latin typeface="Preeti" pitchFamily="2" charset="0"/>
              </a:rPr>
              <a:t>{ </a:t>
            </a:r>
            <a:r>
              <a:rPr lang="en-US" sz="3600" dirty="0" err="1" smtClean="0">
                <a:latin typeface="Preeti" pitchFamily="2" charset="0"/>
              </a:rPr>
              <a:t>lbO</a:t>
            </a:r>
            <a:r>
              <a:rPr lang="en-US" sz="3600" dirty="0" smtClean="0">
                <a:latin typeface="Preeti" pitchFamily="2" charset="0"/>
              </a:rPr>
              <a:t>{g] </a:t>
            </a:r>
          </a:p>
          <a:p>
            <a:pPr>
              <a:buNone/>
            </a:pPr>
            <a:r>
              <a:rPr lang="en-US" sz="3600" dirty="0" smtClean="0">
                <a:latin typeface="Preeti" pitchFamily="2" charset="0"/>
              </a:rPr>
              <a:t>!)^=*M &gt;f]</a:t>
            </a:r>
            <a:r>
              <a:rPr lang="en-US" sz="3600" dirty="0" err="1" smtClean="0">
                <a:latin typeface="Preeti" pitchFamily="2" charset="0"/>
              </a:rPr>
              <a:t>tx?sf</a:t>
            </a:r>
            <a:r>
              <a:rPr lang="en-US" sz="3600" dirty="0" smtClean="0">
                <a:latin typeface="Preeti" pitchFamily="2" charset="0"/>
              </a:rPr>
              <a:t>] ;'b[9Ls/0f </a:t>
            </a:r>
            <a:r>
              <a:rPr lang="en-US" sz="3600" dirty="0" err="1" smtClean="0">
                <a:latin typeface="Preeti" pitchFamily="2" charset="0"/>
              </a:rPr>
              <a:t>dfkm</a:t>
            </a:r>
            <a:r>
              <a:rPr lang="en-US" sz="3600" dirty="0" smtClean="0">
                <a:latin typeface="Preeti" pitchFamily="2" charset="0"/>
              </a:rPr>
              <a:t>{t /fli6o </a:t>
            </a:r>
            <a:r>
              <a:rPr lang="en-US" sz="3600" dirty="0" err="1" smtClean="0">
                <a:latin typeface="Preeti" pitchFamily="2" charset="0"/>
              </a:rPr>
              <a:t>dlxnf</a:t>
            </a:r>
            <a:r>
              <a:rPr lang="en-US" sz="3600" dirty="0" smtClean="0">
                <a:latin typeface="Preeti" pitchFamily="2" charset="0"/>
              </a:rPr>
              <a:t> </a:t>
            </a:r>
            <a:r>
              <a:rPr lang="en-US" sz="3600" dirty="0" err="1" smtClean="0">
                <a:latin typeface="Preeti" pitchFamily="2" charset="0"/>
              </a:rPr>
              <a:t>cfof</a:t>
            </a:r>
            <a:r>
              <a:rPr lang="en-US" sz="3600" dirty="0" smtClean="0">
                <a:latin typeface="Preeti" pitchFamily="2" charset="0"/>
              </a:rPr>
              <a:t>]u / /fli6o </a:t>
            </a:r>
            <a:r>
              <a:rPr lang="en-US" sz="3600" dirty="0" err="1" smtClean="0">
                <a:latin typeface="Preeti" pitchFamily="2" charset="0"/>
              </a:rPr>
              <a:t>dlxnf</a:t>
            </a:r>
            <a:r>
              <a:rPr lang="en-US" sz="3600" dirty="0" smtClean="0">
                <a:latin typeface="Preeti" pitchFamily="2" charset="0"/>
              </a:rPr>
              <a:t> </a:t>
            </a:r>
            <a:r>
              <a:rPr lang="en-US" sz="3600" dirty="0" err="1" smtClean="0">
                <a:latin typeface="Preeti" pitchFamily="2" charset="0"/>
              </a:rPr>
              <a:t>cfof</a:t>
            </a:r>
            <a:r>
              <a:rPr lang="en-US" sz="3600" dirty="0" smtClean="0">
                <a:latin typeface="Preeti" pitchFamily="2" charset="0"/>
              </a:rPr>
              <a:t>]</a:t>
            </a:r>
            <a:r>
              <a:rPr lang="en-US" sz="3600" dirty="0" err="1" smtClean="0">
                <a:latin typeface="Preeti" pitchFamily="2" charset="0"/>
              </a:rPr>
              <a:t>usf</a:t>
            </a:r>
            <a:r>
              <a:rPr lang="en-US" sz="3600" dirty="0" smtClean="0">
                <a:latin typeface="Preeti" pitchFamily="2" charset="0"/>
              </a:rPr>
              <a:t>  </a:t>
            </a:r>
            <a:r>
              <a:rPr lang="en-US" sz="3600" dirty="0" err="1" smtClean="0">
                <a:latin typeface="Preeti" pitchFamily="2" charset="0"/>
              </a:rPr>
              <a:t>sfdnfO</a:t>
            </a:r>
            <a:r>
              <a:rPr lang="en-US" sz="3600" dirty="0" smtClean="0">
                <a:latin typeface="Preeti" pitchFamily="2" charset="0"/>
              </a:rPr>
              <a:t>{  k|j4{g  </a:t>
            </a:r>
            <a:r>
              <a:rPr lang="en-US" sz="3600" dirty="0" err="1" smtClean="0">
                <a:latin typeface="Preeti" pitchFamily="2" charset="0"/>
              </a:rPr>
              <a:t>ul</a:t>
            </a:r>
            <a:r>
              <a:rPr lang="en-US" sz="3600" dirty="0" smtClean="0">
                <a:latin typeface="Preeti" pitchFamily="2" charset="0"/>
              </a:rPr>
              <a:t>//</a:t>
            </a:r>
            <a:r>
              <a:rPr lang="en-US" sz="3600" dirty="0" err="1" smtClean="0">
                <a:latin typeface="Preeti" pitchFamily="2" charset="0"/>
              </a:rPr>
              <a:t>xg</a:t>
            </a:r>
            <a:r>
              <a:rPr lang="en-US" sz="3600" dirty="0" smtClean="0">
                <a:latin typeface="Preeti" pitchFamily="2" charset="0"/>
              </a:rPr>
              <a:t>]</a:t>
            </a:r>
          </a:p>
          <a:p>
            <a:pPr>
              <a:buNone/>
            </a:pPr>
            <a:r>
              <a:rPr lang="en-US" sz="3600" dirty="0" smtClean="0">
                <a:latin typeface="Preeti" pitchFamily="2" charset="0"/>
              </a:rPr>
              <a:t>!)&amp;=^M </a:t>
            </a:r>
            <a:r>
              <a:rPr lang="en-US" sz="3600" dirty="0" err="1" smtClean="0">
                <a:latin typeface="Preeti" pitchFamily="2" charset="0"/>
              </a:rPr>
              <a:t>dlxnf</a:t>
            </a:r>
            <a:r>
              <a:rPr lang="en-US" sz="3600" dirty="0" smtClean="0">
                <a:latin typeface="Preeti" pitchFamily="2" charset="0"/>
              </a:rPr>
              <a:t> </a:t>
            </a:r>
            <a:r>
              <a:rPr lang="en-US" sz="3600" dirty="0" err="1" smtClean="0">
                <a:latin typeface="Preeti" pitchFamily="2" charset="0"/>
              </a:rPr>
              <a:t>cfof</a:t>
            </a:r>
            <a:r>
              <a:rPr lang="en-US" sz="3600" dirty="0" smtClean="0">
                <a:latin typeface="Preeti" pitchFamily="2" charset="0"/>
              </a:rPr>
              <a:t>]u / </a:t>
            </a:r>
            <a:r>
              <a:rPr lang="en-US" sz="3600" dirty="0" err="1" smtClean="0">
                <a:latin typeface="Preeti" pitchFamily="2" charset="0"/>
              </a:rPr>
              <a:t>blnt</a:t>
            </a:r>
            <a:r>
              <a:rPr lang="en-US" sz="3600" dirty="0" smtClean="0">
                <a:latin typeface="Preeti" pitchFamily="2" charset="0"/>
              </a:rPr>
              <a:t> </a:t>
            </a:r>
            <a:r>
              <a:rPr lang="en-US" sz="3600" dirty="0" err="1" smtClean="0">
                <a:latin typeface="Preeti" pitchFamily="2" charset="0"/>
              </a:rPr>
              <a:t>cfof</a:t>
            </a:r>
            <a:r>
              <a:rPr lang="en-US" sz="3600" dirty="0" smtClean="0">
                <a:latin typeface="Preeti" pitchFamily="2" charset="0"/>
              </a:rPr>
              <a:t>]</a:t>
            </a:r>
            <a:r>
              <a:rPr lang="en-US" sz="3600" dirty="0" err="1" smtClean="0">
                <a:latin typeface="Preeti" pitchFamily="2" charset="0"/>
              </a:rPr>
              <a:t>unfO</a:t>
            </a:r>
            <a:r>
              <a:rPr lang="en-US" sz="3600" dirty="0" smtClean="0">
                <a:latin typeface="Preeti" pitchFamily="2" charset="0"/>
              </a:rPr>
              <a:t>{ </a:t>
            </a:r>
            <a:r>
              <a:rPr lang="en-US" sz="3600" dirty="0" err="1" smtClean="0">
                <a:latin typeface="Preeti" pitchFamily="2" charset="0"/>
              </a:rPr>
              <a:t>pgLx?sf</a:t>
            </a:r>
            <a:r>
              <a:rPr lang="en-US" sz="3600" dirty="0" smtClean="0">
                <a:latin typeface="Preeti" pitchFamily="2" charset="0"/>
              </a:rPr>
              <a:t>] </a:t>
            </a:r>
            <a:r>
              <a:rPr lang="en-US" sz="3600" dirty="0" err="1" smtClean="0">
                <a:latin typeface="Preeti" pitchFamily="2" charset="0"/>
              </a:rPr>
              <a:t>sfof</a:t>
            </a:r>
            <a:r>
              <a:rPr lang="en-US" sz="3600" dirty="0" smtClean="0">
                <a:latin typeface="Preeti" pitchFamily="2" charset="0"/>
              </a:rPr>
              <a:t>{b]z </a:t>
            </a:r>
            <a:r>
              <a:rPr lang="en-US" sz="3600" dirty="0" err="1" smtClean="0">
                <a:latin typeface="Preeti" pitchFamily="2" charset="0"/>
              </a:rPr>
              <a:t>k|efjsf</a:t>
            </a:r>
            <a:r>
              <a:rPr lang="en-US" sz="3600" dirty="0" smtClean="0">
                <a:latin typeface="Preeti" pitchFamily="2" charset="0"/>
              </a:rPr>
              <a:t>/L 9+un] k'/f </a:t>
            </a:r>
            <a:r>
              <a:rPr lang="en-US" sz="3600" dirty="0" err="1" smtClean="0">
                <a:latin typeface="Preeti" pitchFamily="2" charset="0"/>
              </a:rPr>
              <a:t>ug</a:t>
            </a:r>
            <a:r>
              <a:rPr lang="en-US" sz="3600" dirty="0" smtClean="0">
                <a:latin typeface="Preeti" pitchFamily="2" charset="0"/>
              </a:rPr>
              <a:t>{</a:t>
            </a:r>
            <a:r>
              <a:rPr lang="en-US" sz="3600" dirty="0" err="1" smtClean="0">
                <a:latin typeface="Preeti" pitchFamily="2" charset="0"/>
              </a:rPr>
              <a:t>sf</a:t>
            </a:r>
            <a:r>
              <a:rPr lang="en-US" sz="3600" dirty="0" smtClean="0">
                <a:latin typeface="Preeti" pitchFamily="2" charset="0"/>
              </a:rPr>
              <a:t>] </a:t>
            </a:r>
            <a:r>
              <a:rPr lang="en-US" sz="3600" dirty="0" err="1" smtClean="0">
                <a:latin typeface="Preeti" pitchFamily="2" charset="0"/>
              </a:rPr>
              <a:t>nflu</a:t>
            </a:r>
            <a:r>
              <a:rPr lang="en-US" sz="3600" dirty="0" smtClean="0">
                <a:latin typeface="Preeti" pitchFamily="2" charset="0"/>
              </a:rPr>
              <a:t> </a:t>
            </a:r>
            <a:r>
              <a:rPr lang="en-US" sz="3600" dirty="0" err="1" smtClean="0">
                <a:latin typeface="Preeti" pitchFamily="2" charset="0"/>
              </a:rPr>
              <a:t>kof</a:t>
            </a:r>
            <a:r>
              <a:rPr lang="en-US" sz="3600" dirty="0" smtClean="0">
                <a:latin typeface="Preeti" pitchFamily="2" charset="0"/>
              </a:rPr>
              <a:t>{Kt ;+;</a:t>
            </a:r>
            <a:r>
              <a:rPr lang="en-US" sz="3600" dirty="0" err="1" smtClean="0">
                <a:latin typeface="Preeti" pitchFamily="2" charset="0"/>
              </a:rPr>
              <a:t>fwgx</a:t>
            </a:r>
            <a:r>
              <a:rPr lang="en-US" sz="3600" dirty="0" smtClean="0">
                <a:latin typeface="Preeti" pitchFamily="2" charset="0"/>
              </a:rPr>
              <a:t>? </a:t>
            </a:r>
            <a:r>
              <a:rPr lang="en-US" sz="3600" dirty="0" err="1" smtClean="0">
                <a:latin typeface="Preeti" pitchFamily="2" charset="0"/>
              </a:rPr>
              <a:t>pknJw</a:t>
            </a:r>
            <a:r>
              <a:rPr lang="en-US" sz="3600" dirty="0" smtClean="0">
                <a:latin typeface="Preeti" pitchFamily="2" charset="0"/>
              </a:rPr>
              <a:t> u/</a:t>
            </a:r>
            <a:r>
              <a:rPr lang="en-US" sz="3600" dirty="0" err="1" smtClean="0">
                <a:latin typeface="Preeti" pitchFamily="2" charset="0"/>
              </a:rPr>
              <a:t>fpg</a:t>
            </a:r>
            <a:r>
              <a:rPr lang="en-US" sz="3600" dirty="0" smtClean="0">
                <a:latin typeface="Preeti" pitchFamily="2" charset="0"/>
              </a:rPr>
              <a:t>] </a:t>
            </a:r>
            <a:r>
              <a:rPr lang="en-US" sz="6000" dirty="0" smtClean="0">
                <a:latin typeface="Preeti" pitchFamily="2" charset="0"/>
              </a:rPr>
              <a:t>.</a:t>
            </a:r>
            <a:endParaRPr lang="en-US" sz="6000" dirty="0">
              <a:latin typeface="Preeti" pitchFamily="2" charset="0"/>
              <a:cs typeface="Times New Roman" pitchFamily="18" charset="0"/>
            </a:endParaRPr>
          </a:p>
        </p:txBody>
      </p:sp>
      <p:sp>
        <p:nvSpPr>
          <p:cNvPr id="534531" name="Rectangle 3"/>
          <p:cNvSpPr>
            <a:spLocks noChangeArrowheads="1"/>
          </p:cNvSpPr>
          <p:nvPr/>
        </p:nvSpPr>
        <p:spPr bwMode="auto">
          <a:xfrm>
            <a:off x="646113" y="341313"/>
            <a:ext cx="11341100" cy="1606550"/>
          </a:xfrm>
          <a:prstGeom prst="rect">
            <a:avLst/>
          </a:prstGeom>
          <a:noFill/>
          <a:ln w="9525">
            <a:noFill/>
            <a:miter lim="800000"/>
            <a:headEnd/>
            <a:tailEnd/>
          </a:ln>
          <a:effectLst/>
        </p:spPr>
        <p:txBody>
          <a:bodyPr lIns="123444" tIns="61722" rIns="123444" bIns="61722" anchor="ctr" anchorCtr="1"/>
          <a:lstStyle/>
          <a:p>
            <a:pPr algn="ctr" defTabSz="1173163"/>
            <a:r>
              <a:rPr lang="en-US" sz="3600" b="1" u="sng" dirty="0" smtClean="0">
                <a:latin typeface="Preeti" pitchFamily="2" charset="0"/>
              </a:rPr>
              <a:t>g]</a:t>
            </a:r>
            <a:r>
              <a:rPr lang="en-US" sz="3600" b="1" u="sng" dirty="0" err="1" smtClean="0">
                <a:latin typeface="Preeti" pitchFamily="2" charset="0"/>
              </a:rPr>
              <a:t>kfnn</a:t>
            </a:r>
            <a:r>
              <a:rPr lang="en-US" sz="3600" b="1" u="sng" dirty="0" smtClean="0">
                <a:latin typeface="Preeti" pitchFamily="2" charset="0"/>
              </a:rPr>
              <a:t>] l:jsf/ u/]</a:t>
            </a:r>
            <a:r>
              <a:rPr lang="en-US" sz="3600" b="1" u="sng" dirty="0" err="1" smtClean="0">
                <a:latin typeface="Preeti" pitchFamily="2" charset="0"/>
              </a:rPr>
              <a:t>sf</a:t>
            </a:r>
            <a:r>
              <a:rPr lang="en-US" sz="3600" b="1" u="sng" dirty="0" smtClean="0">
                <a:latin typeface="Preeti" pitchFamily="2" charset="0"/>
              </a:rPr>
              <a:t> </a:t>
            </a:r>
            <a:r>
              <a:rPr lang="en-US" sz="3600" b="1" u="sng" dirty="0" err="1" smtClean="0">
                <a:latin typeface="Preeti" pitchFamily="2" charset="0"/>
              </a:rPr>
              <a:t>o"lkcf</a:t>
            </a:r>
            <a:r>
              <a:rPr lang="en-US" sz="3600" b="1" u="sng" dirty="0" smtClean="0">
                <a:latin typeface="Preeti" pitchFamily="2" charset="0"/>
              </a:rPr>
              <a:t>/</a:t>
            </a:r>
            <a:r>
              <a:rPr lang="en-US" sz="3600" b="1" u="sng" dirty="0" err="1" smtClean="0">
                <a:latin typeface="Preeti" pitchFamily="2" charset="0"/>
              </a:rPr>
              <a:t>sf</a:t>
            </a:r>
            <a:r>
              <a:rPr lang="en-US" sz="3600" b="1" u="sng" dirty="0" smtClean="0">
                <a:latin typeface="Preeti" pitchFamily="2" charset="0"/>
              </a:rPr>
              <a:t> </a:t>
            </a:r>
            <a:r>
              <a:rPr lang="en-US" sz="3600" b="1" u="sng" dirty="0" err="1" smtClean="0">
                <a:latin typeface="Preeti" pitchFamily="2" charset="0"/>
              </a:rPr>
              <a:t>l;kmfl</a:t>
            </a:r>
            <a:r>
              <a:rPr lang="en-US" sz="3600" b="1" u="sng" dirty="0" smtClean="0">
                <a:latin typeface="Preeti" pitchFamily="2" charset="0"/>
              </a:rPr>
              <a:t>/</a:t>
            </a:r>
            <a:r>
              <a:rPr lang="en-US" sz="3600" b="1" u="sng" dirty="0" err="1" smtClean="0">
                <a:latin typeface="Preeti" pitchFamily="2" charset="0"/>
              </a:rPr>
              <a:t>zx</a:t>
            </a:r>
            <a:r>
              <a:rPr lang="en-US" sz="3600" b="1" u="sng" dirty="0" smtClean="0">
                <a:latin typeface="Preeti" pitchFamily="2" charset="0"/>
              </a:rPr>
              <a:t>?</a:t>
            </a:r>
            <a:endParaRPr lang="en-US" sz="3600" dirty="0" smtClean="0">
              <a:latin typeface="Preeti"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630238" y="2619375"/>
            <a:ext cx="11341100" cy="3709988"/>
          </a:xfrm>
        </p:spPr>
        <p:txBody>
          <a:bodyPr/>
          <a:lstStyle/>
          <a:p>
            <a:r>
              <a:rPr lang="sa-IN" sz="7200">
                <a:ea typeface="Kalimati" pitchFamily="2"/>
                <a:cs typeface="Kalimati" pitchFamily="2"/>
              </a:rPr>
              <a:t>कुनै प्रश्न वा टिप्पणी  </a:t>
            </a:r>
            <a:br>
              <a:rPr lang="sa-IN" sz="7200">
                <a:ea typeface="Kalimati" pitchFamily="2"/>
                <a:cs typeface="Kalimati" pitchFamily="2"/>
              </a:rPr>
            </a:br>
            <a:r>
              <a:rPr lang="sa-IN" sz="7200">
                <a:ea typeface="Kalimati" pitchFamily="2"/>
                <a:cs typeface="Kalimati" pitchFamily="2"/>
              </a:rPr>
              <a:t/>
            </a:r>
            <a:br>
              <a:rPr lang="sa-IN" sz="7200">
                <a:ea typeface="Kalimati" pitchFamily="2"/>
                <a:cs typeface="Kalimati" pitchFamily="2"/>
              </a:rPr>
            </a:br>
            <a:r>
              <a:rPr lang="en-US" sz="7200">
                <a:ea typeface="Kalimati" pitchFamily="2"/>
                <a:cs typeface="Kalimati" pitchFamily="2"/>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ChangeArrowheads="1"/>
          </p:cNvSpPr>
          <p:nvPr>
            <p:ph type="ctrTitle"/>
          </p:nvPr>
        </p:nvSpPr>
        <p:spPr>
          <a:xfrm>
            <a:off x="585788" y="995363"/>
            <a:ext cx="11385550" cy="7162800"/>
          </a:xfrm>
        </p:spPr>
        <p:txBody>
          <a:bodyPr/>
          <a:lstStyle/>
          <a:p>
            <a:pPr algn="l"/>
            <a:r>
              <a:rPr lang="sa-IN" sz="3600" dirty="0">
                <a:solidFill>
                  <a:schemeClr val="tx1"/>
                </a:solidFill>
                <a:ea typeface="Arial Unicode MS" pitchFamily="34" charset="-128"/>
                <a:cs typeface="Arial Unicode MS" pitchFamily="34" charset="-128"/>
              </a:rPr>
              <a:t>जातपात भन्नु नै समानता तथा </a:t>
            </a:r>
            <a:r>
              <a:rPr lang="sa-IN" sz="3600" dirty="0" smtClean="0">
                <a:solidFill>
                  <a:schemeClr val="tx1"/>
                </a:solidFill>
                <a:ea typeface="Arial Unicode MS" pitchFamily="34" charset="-128"/>
                <a:cs typeface="Arial Unicode MS" pitchFamily="34" charset="-128"/>
              </a:rPr>
              <a:t>अविभेदजस्ता </a:t>
            </a:r>
            <a:r>
              <a:rPr lang="sa-IN" sz="3600" dirty="0">
                <a:solidFill>
                  <a:schemeClr val="tx1"/>
                </a:solidFill>
                <a:ea typeface="Arial Unicode MS" pitchFamily="34" charset="-128"/>
                <a:cs typeface="Arial Unicode MS" pitchFamily="34" charset="-128"/>
              </a:rPr>
              <a:t>मानवअधिकारका सिद्धान्तहरूको निषेध हो। जातपातमा आधारित विभेद मानवअधिकारको उल्लङ्घन मात्र होइन, यसले विभेदबाट प्रभावित व्यक्तिहरूलाई तिनका नागरिक, राजनीतिक, आर्थिक, सामाजिक तथा सांस्कृतिक अधिकारहरूका अन्य दुर्व्यवहारको जोखिममा समेत पार्दछ।</a:t>
            </a:r>
            <a:r>
              <a:rPr lang="en-US" sz="3600" dirty="0">
                <a:solidFill>
                  <a:schemeClr val="tx1"/>
                </a:solidFill>
              </a:rPr>
              <a:t/>
            </a:r>
            <a:br>
              <a:rPr lang="en-US" sz="3600" dirty="0">
                <a:solidFill>
                  <a:schemeClr val="tx1"/>
                </a:solidFill>
              </a:rPr>
            </a:br>
            <a:r>
              <a:rPr lang="en-US" sz="3600" dirty="0">
                <a:solidFill>
                  <a:schemeClr val="tx1"/>
                </a:solidFill>
              </a:rPr>
              <a:t/>
            </a:r>
            <a:br>
              <a:rPr lang="en-US" sz="3600" dirty="0">
                <a:solidFill>
                  <a:schemeClr val="tx1"/>
                </a:solidFill>
              </a:rPr>
            </a:br>
            <a:r>
              <a:rPr lang="en-US" sz="2800" dirty="0">
                <a:solidFill>
                  <a:schemeClr val="tx1"/>
                </a:solidFill>
              </a:rPr>
              <a:t>- </a:t>
            </a:r>
            <a:r>
              <a:rPr lang="sa-IN" sz="2800" dirty="0">
                <a:solidFill>
                  <a:schemeClr val="tx1"/>
                </a:solidFill>
                <a:ea typeface="Arial Unicode MS" pitchFamily="34" charset="-128"/>
                <a:cs typeface="Arial Unicode MS" pitchFamily="34" charset="-128"/>
              </a:rPr>
              <a:t>नभि पिल्ले</a:t>
            </a:r>
            <a:br>
              <a:rPr lang="sa-IN" sz="2800" dirty="0">
                <a:solidFill>
                  <a:schemeClr val="tx1"/>
                </a:solidFill>
                <a:ea typeface="Arial Unicode MS" pitchFamily="34" charset="-128"/>
                <a:cs typeface="Arial Unicode MS" pitchFamily="34" charset="-128"/>
              </a:rPr>
            </a:br>
            <a:r>
              <a:rPr lang="sa-IN" sz="2800" dirty="0">
                <a:solidFill>
                  <a:schemeClr val="tx1"/>
                </a:solidFill>
                <a:ea typeface="Arial Unicode MS" pitchFamily="34" charset="-128"/>
                <a:cs typeface="Arial Unicode MS" pitchFamily="34" charset="-128"/>
              </a:rPr>
              <a:t>  संयुक्त राष्ट</a:t>
            </a:r>
            <a:r>
              <a:rPr lang="en-US" sz="2800" dirty="0">
                <a:solidFill>
                  <a:schemeClr val="tx1"/>
                </a:solidFill>
                <a:latin typeface="Preeti" pitchFamily="2" charset="0"/>
                <a:ea typeface="Arial Unicode MS" pitchFamily="34" charset="-128"/>
                <a:cs typeface="Arial Unicode MS" pitchFamily="34" charset="-128"/>
              </a:rPr>
              <a:t>«</a:t>
            </a:r>
            <a:r>
              <a:rPr lang="sa-IN" sz="2800" dirty="0">
                <a:solidFill>
                  <a:schemeClr val="tx1"/>
                </a:solidFill>
                <a:latin typeface="Preeti" pitchFamily="2" charset="0"/>
                <a:ea typeface="Arial Unicode MS" pitchFamily="34" charset="-128"/>
                <a:cs typeface="Arial Unicode MS" pitchFamily="34" charset="-128"/>
              </a:rPr>
              <a:t>संघ मानवअधिकार उच्चायुक्त</a:t>
            </a:r>
            <a:br>
              <a:rPr lang="sa-IN" sz="2800" dirty="0">
                <a:solidFill>
                  <a:schemeClr val="tx1"/>
                </a:solidFill>
                <a:latin typeface="Preeti" pitchFamily="2" charset="0"/>
                <a:ea typeface="Arial Unicode MS" pitchFamily="34" charset="-128"/>
                <a:cs typeface="Arial Unicode MS" pitchFamily="34" charset="-128"/>
              </a:rPr>
            </a:br>
            <a:r>
              <a:rPr lang="en-US" sz="2800" b="0" dirty="0">
                <a:solidFill>
                  <a:schemeClr val="tx1"/>
                </a:solidFill>
              </a:rPr>
              <a:t/>
            </a:r>
            <a:br>
              <a:rPr lang="en-US" sz="2800" b="0" dirty="0">
                <a:solidFill>
                  <a:schemeClr val="tx1"/>
                </a:solidFill>
              </a:rPr>
            </a:br>
            <a:r>
              <a:rPr lang="en-US" sz="2800" b="0" dirty="0">
                <a:solidFill>
                  <a:schemeClr val="tx1"/>
                </a:solidFill>
              </a:rPr>
              <a:t>  </a:t>
            </a:r>
            <a:r>
              <a:rPr lang="en-US" sz="2800" b="0" dirty="0">
                <a:solidFill>
                  <a:schemeClr val="tx1"/>
                </a:solidFill>
                <a:ea typeface="Arial Unicode MS" pitchFamily="34" charset="-128"/>
                <a:cs typeface="Arial Unicode MS" pitchFamily="34" charset="-128"/>
              </a:rPr>
              <a:t> E</a:t>
            </a:r>
            <a:r>
              <a:rPr lang="en-US" sz="2800" b="0" dirty="0">
                <a:solidFill>
                  <a:schemeClr val="tx1"/>
                </a:solidFill>
              </a:rPr>
              <a:t>xpressed in her Opinion Article</a:t>
            </a:r>
            <a:br>
              <a:rPr lang="en-US" sz="2800" b="0" dirty="0">
                <a:solidFill>
                  <a:schemeClr val="tx1"/>
                </a:solidFill>
              </a:rPr>
            </a:br>
            <a:r>
              <a:rPr lang="en-US" sz="2800" b="0" dirty="0">
                <a:solidFill>
                  <a:schemeClr val="tx1"/>
                </a:solidFill>
              </a:rPr>
              <a:t>  </a:t>
            </a:r>
            <a:r>
              <a:rPr lang="en-US" sz="2800" b="0" i="1" dirty="0">
                <a:solidFill>
                  <a:schemeClr val="tx1"/>
                </a:solidFill>
              </a:rPr>
              <a:t>Tearing Down the Wall of Caste</a:t>
            </a:r>
            <a:r>
              <a:rPr lang="en-US" sz="2800" b="0" dirty="0">
                <a:solidFill>
                  <a:schemeClr val="tx1"/>
                </a:solidFill>
              </a:rPr>
              <a:t> </a:t>
            </a:r>
            <a:br>
              <a:rPr lang="en-US" sz="2800" b="0" dirty="0">
                <a:solidFill>
                  <a:schemeClr val="tx1"/>
                </a:solidFill>
              </a:rPr>
            </a:br>
            <a:r>
              <a:rPr lang="en-US" sz="2800" b="0" dirty="0">
                <a:solidFill>
                  <a:schemeClr val="tx1"/>
                </a:solidFill>
              </a:rPr>
              <a:t>    (8 October 2009).</a:t>
            </a:r>
            <a:r>
              <a:rPr lang="en-US" sz="2800" b="0" dirty="0"/>
              <a:t/>
            </a:r>
            <a:br>
              <a:rPr lang="en-US" sz="2800" b="0" dirty="0"/>
            </a:br>
            <a:r>
              <a:rPr lang="en-US" sz="2700" b="0" dirty="0"/>
              <a:t/>
            </a:r>
            <a:br>
              <a:rPr lang="en-US" sz="2700" b="0" dirty="0"/>
            </a:br>
            <a:endParaRPr lang="en-US" sz="2700" b="0" dirty="0"/>
          </a:p>
        </p:txBody>
      </p:sp>
      <p:pic>
        <p:nvPicPr>
          <p:cNvPr id="513027" name="Picture 3" descr="Navi+Pillay"/>
          <p:cNvPicPr>
            <a:picLocks noChangeAspect="1" noChangeArrowheads="1"/>
          </p:cNvPicPr>
          <p:nvPr/>
        </p:nvPicPr>
        <p:blipFill>
          <a:blip r:embed="rId2" cstate="print"/>
          <a:srcRect/>
          <a:stretch>
            <a:fillRect/>
          </a:stretch>
        </p:blipFill>
        <p:spPr bwMode="auto">
          <a:xfrm>
            <a:off x="7799388" y="4000500"/>
            <a:ext cx="3667125" cy="370046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3" name="Rectangle 3"/>
          <p:cNvSpPr>
            <a:spLocks noGrp="1" noChangeArrowheads="1"/>
          </p:cNvSpPr>
          <p:nvPr>
            <p:ph type="body" idx="1"/>
          </p:nvPr>
        </p:nvSpPr>
        <p:spPr/>
        <p:txBody>
          <a:bodyPr/>
          <a:lstStyle/>
          <a:p>
            <a:pPr>
              <a:lnSpc>
                <a:spcPct val="90000"/>
              </a:lnSpc>
              <a:buNone/>
            </a:pPr>
            <a:r>
              <a:rPr lang="en-US" sz="4800" dirty="0" smtClean="0">
                <a:latin typeface="Preeti" pitchFamily="2" charset="0"/>
              </a:rPr>
              <a:t>  ;</a:t>
            </a:r>
            <a:r>
              <a:rPr lang="en-US" sz="4800" dirty="0" err="1" smtClean="0">
                <a:latin typeface="Preeti" pitchFamily="2" charset="0"/>
              </a:rPr>
              <a:t>dfgtf</a:t>
            </a:r>
            <a:r>
              <a:rPr lang="en-US" sz="4800" dirty="0" smtClean="0">
                <a:latin typeface="Preeti" pitchFamily="2" charset="0"/>
              </a:rPr>
              <a:t> </a:t>
            </a:r>
            <a:r>
              <a:rPr lang="en-US" sz="4800" dirty="0" err="1" smtClean="0">
                <a:latin typeface="Preeti" pitchFamily="2" charset="0"/>
              </a:rPr>
              <a:t>tyf</a:t>
            </a:r>
            <a:r>
              <a:rPr lang="en-US" sz="4800" dirty="0" smtClean="0">
                <a:latin typeface="Preeti" pitchFamily="2" charset="0"/>
              </a:rPr>
              <a:t> u}/e]</a:t>
            </a:r>
            <a:r>
              <a:rPr lang="en-US" sz="4800" dirty="0" err="1" smtClean="0">
                <a:latin typeface="Preeti" pitchFamily="2" charset="0"/>
              </a:rPr>
              <a:t>befj</a:t>
            </a:r>
            <a:r>
              <a:rPr lang="en-US" sz="4800" dirty="0" smtClean="0">
                <a:latin typeface="Preeti" pitchFamily="2" charset="0"/>
              </a:rPr>
              <a:t> </a:t>
            </a:r>
            <a:r>
              <a:rPr lang="en-US" sz="4800" dirty="0" err="1" smtClean="0">
                <a:latin typeface="Preeti" pitchFamily="2" charset="0"/>
              </a:rPr>
              <a:t>k|d'v</a:t>
            </a:r>
            <a:r>
              <a:rPr lang="en-US" sz="4800" dirty="0" smtClean="0">
                <a:latin typeface="Preeti" pitchFamily="2" charset="0"/>
              </a:rPr>
              <a:t> </a:t>
            </a:r>
            <a:r>
              <a:rPr lang="en-US" sz="4800" dirty="0" err="1" smtClean="0">
                <a:latin typeface="Preeti" pitchFamily="2" charset="0"/>
              </a:rPr>
              <a:t>cGt</a:t>
            </a:r>
            <a:r>
              <a:rPr lang="en-US" sz="4800" dirty="0" smtClean="0">
                <a:latin typeface="Preeti" pitchFamily="2" charset="0"/>
              </a:rPr>
              <a:t>//</a:t>
            </a:r>
            <a:r>
              <a:rPr lang="en-US" sz="4800" dirty="0" smtClean="0">
                <a:latin typeface="Preeti" pitchFamily="2" charset="0"/>
              </a:rPr>
              <a:t>fli6</a:t>
            </a:r>
            <a:r>
              <a:rPr lang="en-US" sz="4800" dirty="0" smtClean="0">
                <a:latin typeface="Preeti"/>
              </a:rPr>
              <a:t>«</a:t>
            </a:r>
            <a:r>
              <a:rPr lang="en-US" sz="4800" dirty="0" smtClean="0">
                <a:latin typeface="Preeti" pitchFamily="2" charset="0"/>
              </a:rPr>
              <a:t>o </a:t>
            </a:r>
            <a:r>
              <a:rPr lang="en-US" sz="4800" dirty="0" err="1" smtClean="0">
                <a:latin typeface="Preeti" pitchFamily="2" charset="0"/>
              </a:rPr>
              <a:t>dfgjclwsf</a:t>
            </a:r>
            <a:r>
              <a:rPr lang="en-US" sz="4800" dirty="0" smtClean="0">
                <a:latin typeface="Preeti" pitchFamily="2" charset="0"/>
              </a:rPr>
              <a:t>/ l;4fGtx? </a:t>
            </a:r>
            <a:r>
              <a:rPr lang="en-US" sz="4800" dirty="0" err="1" smtClean="0">
                <a:latin typeface="Preeti" pitchFamily="2" charset="0"/>
              </a:rPr>
              <a:t>x'g</a:t>
            </a:r>
            <a:r>
              <a:rPr lang="en-US" sz="4800" dirty="0" smtClean="0">
                <a:latin typeface="Preeti" pitchFamily="2" charset="0"/>
              </a:rPr>
              <a:t>\ / </a:t>
            </a:r>
            <a:r>
              <a:rPr lang="en-US" sz="4800" dirty="0" err="1" smtClean="0">
                <a:latin typeface="Preeti" pitchFamily="2" charset="0"/>
              </a:rPr>
              <a:t>lt</a:t>
            </a:r>
            <a:r>
              <a:rPr lang="en-US" sz="4800" dirty="0" smtClean="0">
                <a:latin typeface="Preeti" pitchFamily="2" charset="0"/>
              </a:rPr>
              <a:t> ;a} /</a:t>
            </a:r>
            <a:r>
              <a:rPr lang="en-US" sz="4800" dirty="0" err="1" smtClean="0">
                <a:latin typeface="Preeti" pitchFamily="2" charset="0"/>
              </a:rPr>
              <a:t>fHosf</a:t>
            </a:r>
            <a:r>
              <a:rPr lang="en-US" sz="4800" dirty="0" smtClean="0">
                <a:latin typeface="Preeti" pitchFamily="2" charset="0"/>
              </a:rPr>
              <a:t> </a:t>
            </a:r>
            <a:r>
              <a:rPr lang="en-US" sz="4800" dirty="0" err="1" smtClean="0">
                <a:latin typeface="Preeti" pitchFamily="2" charset="0"/>
              </a:rPr>
              <a:t>nflu</a:t>
            </a:r>
            <a:r>
              <a:rPr lang="en-US" sz="4800" dirty="0" smtClean="0">
                <a:latin typeface="Preeti" pitchFamily="2" charset="0"/>
              </a:rPr>
              <a:t> </a:t>
            </a:r>
            <a:r>
              <a:rPr lang="en-US" sz="4800" dirty="0" err="1" smtClean="0">
                <a:latin typeface="Preeti" pitchFamily="2" charset="0"/>
              </a:rPr>
              <a:t>jfWosf</a:t>
            </a:r>
            <a:r>
              <a:rPr lang="en-US" sz="4800" dirty="0" smtClean="0">
                <a:latin typeface="Preeti" pitchFamily="2" charset="0"/>
              </a:rPr>
              <a:t>/L x'G5g\ </a:t>
            </a:r>
            <a:r>
              <a:rPr lang="en-US" sz="4800" dirty="0" err="1" smtClean="0">
                <a:latin typeface="Preeti" pitchFamily="2" charset="0"/>
              </a:rPr>
              <a:t>xf</a:t>
            </a:r>
            <a:r>
              <a:rPr lang="en-US" sz="4800" dirty="0" smtClean="0">
                <a:latin typeface="Preeti" pitchFamily="2" charset="0"/>
              </a:rPr>
              <a:t>] . </a:t>
            </a:r>
            <a:endParaRPr lang="en-US" sz="4800" dirty="0">
              <a:latin typeface="Preeti" pitchFamily="2" charset="0"/>
            </a:endParaRPr>
          </a:p>
          <a:p>
            <a:pPr>
              <a:lnSpc>
                <a:spcPct val="90000"/>
              </a:lnSpc>
              <a:buFont typeface="Wingdings" pitchFamily="2" charset="2"/>
              <a:buChar char="§"/>
            </a:pPr>
            <a:endParaRPr lang="en-US" sz="4800" dirty="0">
              <a:latin typeface="Preeti" pitchFamily="2" charset="0"/>
            </a:endParaRPr>
          </a:p>
          <a:p>
            <a:pPr>
              <a:lnSpc>
                <a:spcPct val="90000"/>
              </a:lnSpc>
              <a:buFontTx/>
              <a:buNone/>
            </a:pPr>
            <a:endParaRPr lang="en-US" dirty="0">
              <a:latin typeface="Preeti"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n-US" sz="4800" dirty="0" err="1">
                <a:latin typeface="Preeti" pitchFamily="2" charset="0"/>
              </a:rPr>
              <a:t>dfgjclwsf</a:t>
            </a:r>
            <a:r>
              <a:rPr lang="en-US" sz="4800" dirty="0">
                <a:latin typeface="Preeti" pitchFamily="2" charset="0"/>
              </a:rPr>
              <a:t>/ </a:t>
            </a:r>
            <a:r>
              <a:rPr lang="en-US" sz="4800" dirty="0" err="1">
                <a:latin typeface="Preeti" pitchFamily="2" charset="0"/>
              </a:rPr>
              <a:t>kl</a:t>
            </a:r>
            <a:r>
              <a:rPr lang="en-US" sz="4800" dirty="0">
                <a:latin typeface="Preeti" pitchFamily="2" charset="0"/>
              </a:rPr>
              <a:t>/</a:t>
            </a:r>
            <a:r>
              <a:rPr lang="en-US" sz="4800" dirty="0" err="1">
                <a:latin typeface="Preeti" pitchFamily="2" charset="0"/>
              </a:rPr>
              <a:t>ifb</a:t>
            </a:r>
            <a:r>
              <a:rPr lang="en-US" sz="4800" dirty="0">
                <a:latin typeface="Preeti" pitchFamily="2" charset="0"/>
              </a:rPr>
              <a:t>\</a:t>
            </a:r>
          </a:p>
        </p:txBody>
      </p:sp>
      <p:sp>
        <p:nvSpPr>
          <p:cNvPr id="537603" name="Rectangle 3"/>
          <p:cNvSpPr>
            <a:spLocks noGrp="1" noChangeArrowheads="1"/>
          </p:cNvSpPr>
          <p:nvPr>
            <p:ph type="body" idx="1"/>
          </p:nvPr>
        </p:nvSpPr>
        <p:spPr/>
        <p:txBody>
          <a:bodyPr/>
          <a:lstStyle/>
          <a:p>
            <a:pPr>
              <a:lnSpc>
                <a:spcPct val="90000"/>
              </a:lnSpc>
              <a:buFont typeface="Wingdings" pitchFamily="2" charset="2"/>
              <a:buChar char="§"/>
            </a:pPr>
            <a:r>
              <a:rPr lang="en-US" dirty="0">
                <a:latin typeface="Preeti" pitchFamily="2" charset="0"/>
              </a:rPr>
              <a:t> </a:t>
            </a:r>
            <a:r>
              <a:rPr lang="en-US" sz="4800" dirty="0" err="1">
                <a:latin typeface="Preeti" pitchFamily="2" charset="0"/>
              </a:rPr>
              <a:t>dfgjclwsf</a:t>
            </a:r>
            <a:r>
              <a:rPr lang="en-US" sz="4800" dirty="0">
                <a:latin typeface="Preeti" pitchFamily="2" charset="0"/>
              </a:rPr>
              <a:t>/ </a:t>
            </a:r>
            <a:r>
              <a:rPr lang="en-US" sz="4800" dirty="0" err="1">
                <a:latin typeface="Preeti" pitchFamily="2" charset="0"/>
              </a:rPr>
              <a:t>kl</a:t>
            </a:r>
            <a:r>
              <a:rPr lang="en-US" sz="4800" dirty="0">
                <a:latin typeface="Preeti" pitchFamily="2" charset="0"/>
              </a:rPr>
              <a:t>/</a:t>
            </a:r>
            <a:r>
              <a:rPr lang="en-US" sz="4800" dirty="0" err="1">
                <a:latin typeface="Preeti" pitchFamily="2" charset="0"/>
              </a:rPr>
              <a:t>ifb</a:t>
            </a:r>
            <a:r>
              <a:rPr lang="en-US" sz="4800" dirty="0">
                <a:latin typeface="Preeti" pitchFamily="2" charset="0"/>
              </a:rPr>
              <a:t>\ </a:t>
            </a:r>
            <a:r>
              <a:rPr lang="en-US" sz="4800" dirty="0" err="1">
                <a:latin typeface="Preeti" pitchFamily="2" charset="0"/>
              </a:rPr>
              <a:t>cGt</a:t>
            </a:r>
            <a:r>
              <a:rPr lang="en-US" sz="4800" dirty="0">
                <a:latin typeface="Preeti" pitchFamily="2" charset="0"/>
              </a:rPr>
              <a:t>/;/</a:t>
            </a:r>
            <a:r>
              <a:rPr lang="en-US" sz="4800" dirty="0" err="1">
                <a:latin typeface="Preeti" pitchFamily="2" charset="0"/>
              </a:rPr>
              <a:t>sf</a:t>
            </a:r>
            <a:r>
              <a:rPr lang="en-US" sz="4800" dirty="0">
                <a:latin typeface="Preeti" pitchFamily="2" charset="0"/>
              </a:rPr>
              <a:t>/L </a:t>
            </a:r>
            <a:r>
              <a:rPr lang="en-US" sz="4800" dirty="0" err="1">
                <a:latin typeface="Preeti" pitchFamily="2" charset="0"/>
              </a:rPr>
              <a:t>lgsfo</a:t>
            </a:r>
            <a:r>
              <a:rPr lang="en-US" sz="4800" dirty="0">
                <a:latin typeface="Preeti" pitchFamily="2" charset="0"/>
              </a:rPr>
              <a:t> </a:t>
            </a:r>
            <a:r>
              <a:rPr lang="en-US" sz="4800" dirty="0" err="1">
                <a:latin typeface="Preeti" pitchFamily="2" charset="0"/>
              </a:rPr>
              <a:t>xf</a:t>
            </a:r>
            <a:r>
              <a:rPr lang="en-US" sz="4800" dirty="0">
                <a:latin typeface="Preeti" pitchFamily="2" charset="0"/>
              </a:rPr>
              <a:t>] </a:t>
            </a:r>
          </a:p>
          <a:p>
            <a:pPr>
              <a:lnSpc>
                <a:spcPct val="90000"/>
              </a:lnSpc>
              <a:buFont typeface="Wingdings" pitchFamily="2" charset="2"/>
              <a:buChar char="§"/>
            </a:pPr>
            <a:r>
              <a:rPr lang="en-US" sz="4800" dirty="0">
                <a:latin typeface="Preeti" pitchFamily="2" charset="0"/>
              </a:rPr>
              <a:t>$&amp; ;b:o</a:t>
            </a:r>
          </a:p>
          <a:p>
            <a:pPr>
              <a:lnSpc>
                <a:spcPct val="90000"/>
              </a:lnSpc>
              <a:buFont typeface="Wingdings" pitchFamily="2" charset="2"/>
              <a:buChar char="§"/>
            </a:pPr>
            <a:r>
              <a:rPr lang="en-US" sz="4800" dirty="0" err="1">
                <a:latin typeface="Preeti" pitchFamily="2" charset="0"/>
              </a:rPr>
              <a:t>aif</a:t>
            </a:r>
            <a:r>
              <a:rPr lang="en-US" sz="4800" dirty="0">
                <a:latin typeface="Preeti" pitchFamily="2" charset="0"/>
              </a:rPr>
              <a:t>{e/L g} </a:t>
            </a:r>
            <a:r>
              <a:rPr lang="en-US" sz="4800" dirty="0" err="1">
                <a:latin typeface="Preeti" pitchFamily="2" charset="0"/>
              </a:rPr>
              <a:t>lgoldt</a:t>
            </a:r>
            <a:r>
              <a:rPr lang="en-US" sz="4800" dirty="0">
                <a:latin typeface="Preeti" pitchFamily="2" charset="0"/>
              </a:rPr>
              <a:t> ?</a:t>
            </a:r>
            <a:r>
              <a:rPr lang="en-US" sz="4800" dirty="0" err="1">
                <a:latin typeface="Preeti" pitchFamily="2" charset="0"/>
              </a:rPr>
              <a:t>kdf</a:t>
            </a:r>
            <a:r>
              <a:rPr lang="en-US" sz="4800" dirty="0">
                <a:latin typeface="Preeti" pitchFamily="2" charset="0"/>
              </a:rPr>
              <a:t> a}7s a:b5 . Ps </a:t>
            </a:r>
            <a:r>
              <a:rPr lang="en-US" sz="4800" dirty="0" err="1">
                <a:latin typeface="Preeti" pitchFamily="2" charset="0"/>
              </a:rPr>
              <a:t>aif</a:t>
            </a:r>
            <a:r>
              <a:rPr lang="en-US" sz="4800" dirty="0">
                <a:latin typeface="Preeti" pitchFamily="2" charset="0"/>
              </a:rPr>
              <a:t>{</a:t>
            </a:r>
            <a:r>
              <a:rPr lang="en-US" sz="4800" dirty="0" err="1">
                <a:latin typeface="Preeti" pitchFamily="2" charset="0"/>
              </a:rPr>
              <a:t>df</a:t>
            </a:r>
            <a:r>
              <a:rPr lang="en-US" sz="4800" dirty="0">
                <a:latin typeface="Preeti" pitchFamily="2" charset="0"/>
              </a:rPr>
              <a:t> </a:t>
            </a:r>
            <a:r>
              <a:rPr lang="en-US" sz="4800" dirty="0" err="1">
                <a:latin typeface="Preeti" pitchFamily="2" charset="0"/>
              </a:rPr>
              <a:t>d'Vo</a:t>
            </a:r>
            <a:r>
              <a:rPr lang="en-US" sz="4800" dirty="0">
                <a:latin typeface="Preeti" pitchFamily="2" charset="0"/>
              </a:rPr>
              <a:t> ;</a:t>
            </a:r>
            <a:r>
              <a:rPr lang="en-US" sz="4800" dirty="0" err="1">
                <a:latin typeface="Preeti" pitchFamily="2" charset="0"/>
              </a:rPr>
              <a:t>q;lxt</a:t>
            </a:r>
            <a:r>
              <a:rPr lang="en-US" sz="4800" dirty="0">
                <a:latin typeface="Preeti" pitchFamily="2" charset="0"/>
              </a:rPr>
              <a:t> </a:t>
            </a:r>
            <a:r>
              <a:rPr lang="en-US" sz="4800" dirty="0" err="1">
                <a:latin typeface="Preeti" pitchFamily="2" charset="0"/>
              </a:rPr>
              <a:t>tLg</a:t>
            </a:r>
            <a:r>
              <a:rPr lang="en-US" sz="4800" dirty="0">
                <a:latin typeface="Preeti" pitchFamily="2" charset="0"/>
              </a:rPr>
              <a:t> ;</a:t>
            </a:r>
            <a:r>
              <a:rPr lang="en-US" sz="4800" dirty="0" err="1">
                <a:latin typeface="Preeti" pitchFamily="2" charset="0"/>
              </a:rPr>
              <a:t>qeGbf</a:t>
            </a:r>
            <a:r>
              <a:rPr lang="en-US" sz="4800" dirty="0">
                <a:latin typeface="Preeti" pitchFamily="2" charset="0"/>
              </a:rPr>
              <a:t> g36\g] u/L / </a:t>
            </a:r>
            <a:r>
              <a:rPr lang="en-US" sz="4800" dirty="0" err="1">
                <a:latin typeface="Preeti" pitchFamily="2" charset="0"/>
              </a:rPr>
              <a:t>hDdf</a:t>
            </a:r>
            <a:r>
              <a:rPr lang="en-US" sz="4800" dirty="0">
                <a:latin typeface="Preeti" pitchFamily="2" charset="0"/>
              </a:rPr>
              <a:t> !) </a:t>
            </a:r>
            <a:r>
              <a:rPr lang="en-US" sz="4800" dirty="0" err="1">
                <a:latin typeface="Preeti" pitchFamily="2" charset="0"/>
              </a:rPr>
              <a:t>xKtf</a:t>
            </a:r>
            <a:r>
              <a:rPr lang="en-US" sz="4800" dirty="0">
                <a:latin typeface="Preeti" pitchFamily="2" charset="0"/>
              </a:rPr>
              <a:t> </a:t>
            </a:r>
            <a:r>
              <a:rPr lang="en-US" sz="4800" dirty="0" err="1">
                <a:latin typeface="Preeti" pitchFamily="2" charset="0"/>
              </a:rPr>
              <a:t>eGbf</a:t>
            </a:r>
            <a:r>
              <a:rPr lang="en-US" sz="4800" dirty="0">
                <a:latin typeface="Preeti" pitchFamily="2" charset="0"/>
              </a:rPr>
              <a:t> </a:t>
            </a:r>
            <a:r>
              <a:rPr lang="en-US" sz="4800" dirty="0" err="1">
                <a:latin typeface="Preeti" pitchFamily="2" charset="0"/>
              </a:rPr>
              <a:t>sd</a:t>
            </a:r>
            <a:r>
              <a:rPr lang="en-US" sz="4800" dirty="0">
                <a:latin typeface="Preeti" pitchFamily="2" charset="0"/>
              </a:rPr>
              <a:t> </a:t>
            </a:r>
            <a:r>
              <a:rPr lang="en-US" sz="4800" dirty="0" err="1">
                <a:latin typeface="Preeti" pitchFamily="2" charset="0"/>
              </a:rPr>
              <a:t>gxg</a:t>
            </a:r>
            <a:r>
              <a:rPr lang="en-US" sz="4800" dirty="0">
                <a:latin typeface="Preeti" pitchFamily="2" charset="0"/>
              </a:rPr>
              <a:t>] u/L a}7s a:b5 .</a:t>
            </a:r>
          </a:p>
          <a:p>
            <a:pPr>
              <a:lnSpc>
                <a:spcPct val="90000"/>
              </a:lnSpc>
              <a:buFont typeface="Wingdings" pitchFamily="2" charset="2"/>
              <a:buChar char="§"/>
            </a:pPr>
            <a:r>
              <a:rPr lang="en-US" sz="4800" dirty="0">
                <a:latin typeface="Preeti" pitchFamily="2" charset="0"/>
              </a:rPr>
              <a:t>a}7s h]g]</a:t>
            </a:r>
            <a:r>
              <a:rPr lang="en-US" sz="4800" dirty="0" err="1">
                <a:latin typeface="Preeti" pitchFamily="2" charset="0"/>
              </a:rPr>
              <a:t>efdf</a:t>
            </a:r>
            <a:r>
              <a:rPr lang="en-US" sz="4800" dirty="0">
                <a:latin typeface="Preeti" pitchFamily="2" charset="0"/>
              </a:rPr>
              <a:t> a:b5 .</a:t>
            </a:r>
          </a:p>
          <a:p>
            <a:pPr>
              <a:lnSpc>
                <a:spcPct val="90000"/>
              </a:lnSpc>
              <a:buFont typeface="Wingdings" pitchFamily="2" charset="2"/>
              <a:buChar char="§"/>
            </a:pPr>
            <a:endParaRPr lang="en-US" sz="4800" dirty="0">
              <a:latin typeface="Preeti" pitchFamily="2" charset="0"/>
            </a:endParaRPr>
          </a:p>
          <a:p>
            <a:pPr>
              <a:lnSpc>
                <a:spcPct val="90000"/>
              </a:lnSpc>
              <a:buFontTx/>
              <a:buNone/>
            </a:pPr>
            <a:endParaRPr lang="en-US" dirty="0">
              <a:latin typeface="Preeti"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p:txBody>
          <a:bodyPr/>
          <a:lstStyle/>
          <a:p>
            <a:r>
              <a:rPr lang="en-US" sz="4800" dirty="0" err="1">
                <a:latin typeface="Preeti" pitchFamily="2" charset="0"/>
              </a:rPr>
              <a:t>ljZjAofkL</a:t>
            </a:r>
            <a:r>
              <a:rPr lang="en-US" sz="4800" dirty="0">
                <a:latin typeface="Preeti" pitchFamily="2" charset="0"/>
              </a:rPr>
              <a:t> </a:t>
            </a:r>
            <a:r>
              <a:rPr lang="en-US" sz="4800" dirty="0" err="1">
                <a:latin typeface="Preeti" pitchFamily="2" charset="0"/>
              </a:rPr>
              <a:t>cfjlws</a:t>
            </a:r>
            <a:r>
              <a:rPr lang="en-US" sz="4800" dirty="0">
                <a:latin typeface="Preeti" pitchFamily="2" charset="0"/>
              </a:rPr>
              <a:t> </a:t>
            </a:r>
            <a:r>
              <a:rPr lang="en-US" sz="4800" dirty="0" err="1">
                <a:latin typeface="Preeti" pitchFamily="2" charset="0"/>
              </a:rPr>
              <a:t>k'g</a:t>
            </a:r>
            <a:r>
              <a:rPr lang="en-US" sz="4800" dirty="0">
                <a:latin typeface="Preeti" pitchFamily="2" charset="0"/>
              </a:rPr>
              <a:t>/</a:t>
            </a:r>
            <a:r>
              <a:rPr lang="en-US" sz="4800" dirty="0" err="1">
                <a:latin typeface="Preeti" pitchFamily="2" charset="0"/>
              </a:rPr>
              <a:t>fjnf</a:t>
            </a:r>
            <a:r>
              <a:rPr lang="en-US" sz="4800" dirty="0">
                <a:latin typeface="Preeti" pitchFamily="2" charset="0"/>
              </a:rPr>
              <a:t>]</a:t>
            </a:r>
            <a:r>
              <a:rPr lang="en-US" sz="4800" dirty="0" err="1">
                <a:latin typeface="Preeti" pitchFamily="2" charset="0"/>
              </a:rPr>
              <a:t>sg</a:t>
            </a:r>
            <a:r>
              <a:rPr lang="en-US" sz="4800" dirty="0">
                <a:latin typeface="Preeti" pitchFamily="2" charset="0"/>
              </a:rPr>
              <a:t> -</a:t>
            </a:r>
            <a:r>
              <a:rPr lang="en-US" sz="4800" dirty="0" err="1">
                <a:latin typeface="Preeti" pitchFamily="2" charset="0"/>
              </a:rPr>
              <a:t>o"lkcf</a:t>
            </a:r>
            <a:r>
              <a:rPr lang="en-US" sz="4800" dirty="0">
                <a:latin typeface="Preeti" pitchFamily="2" charset="0"/>
              </a:rPr>
              <a:t>/_</a:t>
            </a:r>
            <a:r>
              <a:rPr lang="en-US" sz="2700" dirty="0">
                <a:latin typeface="Preeti" pitchFamily="2" charset="0"/>
              </a:rPr>
              <a:t> </a:t>
            </a:r>
            <a:endParaRPr lang="en-US" dirty="0">
              <a:latin typeface="Preeti" pitchFamily="2" charset="0"/>
            </a:endParaRPr>
          </a:p>
        </p:txBody>
      </p:sp>
      <p:sp>
        <p:nvSpPr>
          <p:cNvPr id="541699" name="Rectangle 3"/>
          <p:cNvSpPr>
            <a:spLocks noGrp="1" noChangeArrowheads="1"/>
          </p:cNvSpPr>
          <p:nvPr>
            <p:ph type="body" idx="1"/>
          </p:nvPr>
        </p:nvSpPr>
        <p:spPr>
          <a:xfrm>
            <a:off x="446088" y="1947863"/>
            <a:ext cx="11341100" cy="5940425"/>
          </a:xfrm>
        </p:spPr>
        <p:txBody>
          <a:bodyPr/>
          <a:lstStyle/>
          <a:p>
            <a:pPr marL="357188" indent="-357188" defTabSz="914400">
              <a:lnSpc>
                <a:spcPct val="90000"/>
              </a:lnSpc>
              <a:buFont typeface="Wingdings" pitchFamily="2" charset="2"/>
              <a:buChar char="§"/>
            </a:pPr>
            <a:r>
              <a:rPr lang="en-US" sz="4800">
                <a:latin typeface="Preeti" pitchFamily="2" charset="0"/>
              </a:rPr>
              <a:t>/fi6«x?n] dfgjclwsf/ ;DaGwL pgLx?sf] bfloTj / k|lta4tfsf] kl/kfngf s;/L ug]{ u/]sf 5g\ eGg] af/]df k'g/fjnf]sg ub{5 .</a:t>
            </a:r>
          </a:p>
          <a:p>
            <a:pPr marL="357188" indent="-357188" defTabSz="914400">
              <a:lnSpc>
                <a:spcPct val="90000"/>
              </a:lnSpc>
              <a:buFont typeface="Wingdings" pitchFamily="2" charset="2"/>
              <a:buChar char="§"/>
            </a:pPr>
            <a:r>
              <a:rPr lang="en-US" sz="4800">
                <a:latin typeface="Preeti" pitchFamily="2" charset="0"/>
              </a:rPr>
              <a:t>;a} /fi6«nfO{ laZjAofkL / ;dfg?kdf nfu" x'g]</a:t>
            </a:r>
          </a:p>
          <a:p>
            <a:pPr marL="357188" indent="-357188" defTabSz="914400">
              <a:lnSpc>
                <a:spcPct val="90000"/>
              </a:lnSpc>
              <a:buFont typeface="Wingdings" pitchFamily="2" charset="2"/>
              <a:buChar char="§"/>
            </a:pPr>
            <a:r>
              <a:rPr lang="en-US" sz="4800">
                <a:latin typeface="Preeti" pitchFamily="2" charset="0"/>
              </a:rPr>
              <a:t>k'g/fjnf]sg / cGt/lqmofTds jftf{nfkdf cfwfl/t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pPr algn="r"/>
            <a:r>
              <a:rPr lang="en-US" sz="4800">
                <a:latin typeface="Preeti" pitchFamily="2" charset="0"/>
              </a:rPr>
              <a:t>qmdz===</a:t>
            </a:r>
            <a:endParaRPr lang="en-US">
              <a:latin typeface="Preeti" pitchFamily="2" charset="0"/>
            </a:endParaRPr>
          </a:p>
        </p:txBody>
      </p:sp>
      <p:sp>
        <p:nvSpPr>
          <p:cNvPr id="548867" name="Rectangle 3"/>
          <p:cNvSpPr>
            <a:spLocks noGrp="1" noChangeArrowheads="1"/>
          </p:cNvSpPr>
          <p:nvPr>
            <p:ph type="body" idx="1"/>
          </p:nvPr>
        </p:nvSpPr>
        <p:spPr>
          <a:xfrm>
            <a:off x="446088" y="1947863"/>
            <a:ext cx="11341100" cy="5940425"/>
          </a:xfrm>
        </p:spPr>
        <p:txBody>
          <a:bodyPr/>
          <a:lstStyle/>
          <a:p>
            <a:pPr marL="357188" indent="-357188" defTabSz="914400">
              <a:lnSpc>
                <a:spcPct val="90000"/>
              </a:lnSpc>
              <a:buFont typeface="Wingdings" pitchFamily="2" charset="2"/>
              <a:buChar char="§"/>
            </a:pPr>
            <a:r>
              <a:rPr lang="en-US" sz="4800" dirty="0" err="1" smtClean="0">
                <a:latin typeface="Preeti" pitchFamily="2" charset="0"/>
              </a:rPr>
              <a:t>sfo</a:t>
            </a:r>
            <a:r>
              <a:rPr lang="en-US" sz="4800" dirty="0">
                <a:latin typeface="Preeti" pitchFamily="2" charset="0"/>
              </a:rPr>
              <a:t>{ ;</a:t>
            </a:r>
            <a:r>
              <a:rPr lang="en-US" sz="4800" dirty="0" err="1">
                <a:latin typeface="Preeti" pitchFamily="2" charset="0"/>
              </a:rPr>
              <a:t>d'xdf</a:t>
            </a:r>
            <a:r>
              <a:rPr lang="en-US" sz="4800" dirty="0">
                <a:latin typeface="Preeti" pitchFamily="2" charset="0"/>
              </a:rPr>
              <a:t> </a:t>
            </a:r>
            <a:r>
              <a:rPr lang="en-US" sz="4800" dirty="0" err="1">
                <a:latin typeface="Preeti" pitchFamily="2" charset="0"/>
              </a:rPr>
              <a:t>ltg</a:t>
            </a:r>
            <a:r>
              <a:rPr lang="en-US" sz="4800" dirty="0">
                <a:latin typeface="Preeti" pitchFamily="2" charset="0"/>
              </a:rPr>
              <a:t> ;b:o /fi6« x'G5g\ .</a:t>
            </a:r>
          </a:p>
          <a:p>
            <a:pPr marL="357188" indent="-357188" defTabSz="914400">
              <a:lnSpc>
                <a:spcPct val="90000"/>
              </a:lnSpc>
              <a:buFont typeface="Wingdings" pitchFamily="2" charset="2"/>
              <a:buChar char="§"/>
            </a:pPr>
            <a:r>
              <a:rPr lang="en-US" sz="4800" dirty="0">
                <a:latin typeface="Preeti" pitchFamily="2" charset="0"/>
              </a:rPr>
              <a:t>Ps </a:t>
            </a:r>
            <a:r>
              <a:rPr lang="en-US" sz="4800" dirty="0" err="1">
                <a:latin typeface="Preeti" pitchFamily="2" charset="0"/>
              </a:rPr>
              <a:t>aif</a:t>
            </a:r>
            <a:r>
              <a:rPr lang="en-US" sz="4800" dirty="0">
                <a:latin typeface="Preeti" pitchFamily="2" charset="0"/>
              </a:rPr>
              <a:t>{</a:t>
            </a:r>
            <a:r>
              <a:rPr lang="en-US" sz="4800" dirty="0" err="1">
                <a:latin typeface="Preeti" pitchFamily="2" charset="0"/>
              </a:rPr>
              <a:t>df</a:t>
            </a:r>
            <a:r>
              <a:rPr lang="en-US" sz="4800" dirty="0">
                <a:latin typeface="Preeti" pitchFamily="2" charset="0"/>
              </a:rPr>
              <a:t> </a:t>
            </a:r>
            <a:r>
              <a:rPr lang="en-US" sz="4800" dirty="0" err="1">
                <a:latin typeface="Preeti" pitchFamily="2" charset="0"/>
              </a:rPr>
              <a:t>ltg</a:t>
            </a:r>
            <a:r>
              <a:rPr lang="en-US" sz="4800" dirty="0">
                <a:latin typeface="Preeti" pitchFamily="2" charset="0"/>
              </a:rPr>
              <a:t> ;q .</a:t>
            </a:r>
          </a:p>
          <a:p>
            <a:pPr marL="357188" indent="-357188" defTabSz="914400">
              <a:lnSpc>
                <a:spcPct val="90000"/>
              </a:lnSpc>
              <a:buFont typeface="Wingdings" pitchFamily="2" charset="2"/>
              <a:buChar char="§"/>
            </a:pPr>
            <a:r>
              <a:rPr lang="en-US" sz="4800" dirty="0">
                <a:latin typeface="Preeti" pitchFamily="2" charset="0"/>
              </a:rPr>
              <a:t>g]</a:t>
            </a:r>
            <a:r>
              <a:rPr lang="en-US" sz="4800" dirty="0" err="1">
                <a:latin typeface="Preeti" pitchFamily="2" charset="0"/>
              </a:rPr>
              <a:t>kfnsf</a:t>
            </a:r>
            <a:r>
              <a:rPr lang="en-US" sz="4800" dirty="0">
                <a:latin typeface="Preeti" pitchFamily="2" charset="0"/>
              </a:rPr>
              <a:t>] </a:t>
            </a:r>
            <a:r>
              <a:rPr lang="en-US" sz="4800" dirty="0" err="1">
                <a:latin typeface="Preeti" pitchFamily="2" charset="0"/>
              </a:rPr>
              <a:t>kfnf</a:t>
            </a:r>
            <a:r>
              <a:rPr lang="en-US" sz="4800" dirty="0">
                <a:latin typeface="Preeti" pitchFamily="2" charset="0"/>
              </a:rPr>
              <a:t>] @)!! </a:t>
            </a:r>
            <a:r>
              <a:rPr lang="en-US" sz="4800" dirty="0" err="1">
                <a:latin typeface="Preeti" pitchFamily="2" charset="0"/>
              </a:rPr>
              <a:t>df</a:t>
            </a:r>
            <a:r>
              <a:rPr lang="en-US" sz="4800" dirty="0">
                <a:latin typeface="Preeti" pitchFamily="2" charset="0"/>
              </a:rPr>
              <a:t> .</a:t>
            </a:r>
          </a:p>
          <a:p>
            <a:pPr marL="357188" indent="-357188" defTabSz="914400">
              <a:lnSpc>
                <a:spcPct val="90000"/>
              </a:lnSpc>
              <a:buFont typeface="Wingdings" pitchFamily="2" charset="2"/>
              <a:buChar char="§"/>
            </a:pPr>
            <a:endParaRPr lang="en-US" sz="4800" dirty="0">
              <a:latin typeface="Preeti" pitchFamily="2" charset="0"/>
            </a:endParaRPr>
          </a:p>
          <a:p>
            <a:pPr marL="357188" indent="-357188" defTabSz="914400">
              <a:lnSpc>
                <a:spcPct val="90000"/>
              </a:lnSpc>
              <a:buFont typeface="Wingdings" pitchFamily="2" charset="2"/>
              <a:buNone/>
            </a:pPr>
            <a:endParaRPr lang="en-US" sz="4800" dirty="0">
              <a:latin typeface="Preeti"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body" idx="1"/>
          </p:nvPr>
        </p:nvSpPr>
        <p:spPr>
          <a:xfrm>
            <a:off x="646113" y="1947863"/>
            <a:ext cx="11325225" cy="6521450"/>
          </a:xfrm>
        </p:spPr>
        <p:txBody>
          <a:bodyPr/>
          <a:lstStyle/>
          <a:p>
            <a:pPr>
              <a:buFont typeface="Wingdings" pitchFamily="2" charset="2"/>
              <a:buNone/>
            </a:pPr>
            <a:r>
              <a:rPr lang="en-US" dirty="0">
                <a:latin typeface="Preeti" pitchFamily="2" charset="0"/>
                <a:cs typeface="Times New Roman" pitchFamily="18" charset="0"/>
              </a:rPr>
              <a:t>— 4G4sf] </a:t>
            </a:r>
            <a:r>
              <a:rPr lang="en-US" dirty="0" err="1">
                <a:latin typeface="Preeti" pitchFamily="2" charset="0"/>
                <a:cs typeface="Times New Roman" pitchFamily="18" charset="0"/>
              </a:rPr>
              <a:t>k|efj</a:t>
            </a:r>
            <a:r>
              <a:rPr lang="en-US" dirty="0">
                <a:latin typeface="Preeti" pitchFamily="2" charset="0"/>
                <a:cs typeface="Times New Roman" pitchFamily="18" charset="0"/>
              </a:rPr>
              <a:t> </a:t>
            </a:r>
            <a:r>
              <a:rPr lang="en-US" dirty="0" err="1">
                <a:latin typeface="Preeti" pitchFamily="2" charset="0"/>
                <a:cs typeface="Times New Roman" pitchFamily="18" charset="0"/>
              </a:rPr>
              <a:t>ljz</a:t>
            </a:r>
            <a:r>
              <a:rPr lang="en-US" dirty="0">
                <a:latin typeface="Preeti" pitchFamily="2" charset="0"/>
                <a:cs typeface="Times New Roman" pitchFamily="18" charset="0"/>
              </a:rPr>
              <a:t>]if </a:t>
            </a:r>
            <a:r>
              <a:rPr lang="en-US" dirty="0" err="1">
                <a:latin typeface="Preeti" pitchFamily="2" charset="0"/>
                <a:cs typeface="Times New Roman" pitchFamily="18" charset="0"/>
              </a:rPr>
              <a:t>ul</a:t>
            </a:r>
            <a:r>
              <a:rPr lang="en-US" dirty="0">
                <a:latin typeface="Preeti" pitchFamily="2" charset="0"/>
                <a:cs typeface="Times New Roman" pitchFamily="18" charset="0"/>
              </a:rPr>
              <a:t>/ </a:t>
            </a:r>
            <a:r>
              <a:rPr lang="en-US" dirty="0" err="1">
                <a:latin typeface="Preeti" pitchFamily="2" charset="0"/>
                <a:cs typeface="Times New Roman" pitchFamily="18" charset="0"/>
              </a:rPr>
              <a:t>hf</a:t>
            </a:r>
            <a:r>
              <a:rPr lang="en-US" dirty="0">
                <a:latin typeface="Preeti" pitchFamily="2" charset="0"/>
                <a:cs typeface="Times New Roman" pitchFamily="18" charset="0"/>
              </a:rPr>
              <a:t>]</a:t>
            </a:r>
            <a:r>
              <a:rPr lang="en-US" dirty="0" err="1">
                <a:latin typeface="Preeti" pitchFamily="2" charset="0"/>
                <a:cs typeface="Times New Roman" pitchFamily="18" charset="0"/>
              </a:rPr>
              <a:t>lvd</a:t>
            </a:r>
            <a:r>
              <a:rPr lang="en-US" dirty="0">
                <a:latin typeface="Preeti" pitchFamily="2" charset="0"/>
                <a:cs typeface="Times New Roman" pitchFamily="18" charset="0"/>
              </a:rPr>
              <a:t> </a:t>
            </a:r>
            <a:r>
              <a:rPr lang="en-US" dirty="0" err="1">
                <a:latin typeface="Preeti" pitchFamily="2" charset="0"/>
                <a:cs typeface="Times New Roman" pitchFamily="18" charset="0"/>
              </a:rPr>
              <a:t>cj:yfdf</a:t>
            </a:r>
            <a:r>
              <a:rPr lang="en-US" dirty="0">
                <a:latin typeface="Preeti" pitchFamily="2" charset="0"/>
                <a:cs typeface="Times New Roman" pitchFamily="18" charset="0"/>
              </a:rPr>
              <a:t> /x]</a:t>
            </a:r>
            <a:r>
              <a:rPr lang="en-US" dirty="0" err="1">
                <a:latin typeface="Preeti" pitchFamily="2" charset="0"/>
                <a:cs typeface="Times New Roman" pitchFamily="18" charset="0"/>
              </a:rPr>
              <a:t>sfx?sf</a:t>
            </a:r>
            <a:r>
              <a:rPr lang="en-US" dirty="0">
                <a:latin typeface="Preeti" pitchFamily="2" charset="0"/>
                <a:cs typeface="Times New Roman" pitchFamily="18" charset="0"/>
              </a:rPr>
              <a:t>] </a:t>
            </a:r>
            <a:r>
              <a:rPr lang="en-US" dirty="0" err="1">
                <a:latin typeface="Preeti" pitchFamily="2" charset="0"/>
                <a:cs typeface="Times New Roman" pitchFamily="18" charset="0"/>
              </a:rPr>
              <a:t>nflu</a:t>
            </a:r>
            <a:r>
              <a:rPr lang="en-US" dirty="0">
                <a:latin typeface="Preeti" pitchFamily="2" charset="0"/>
                <a:cs typeface="Times New Roman" pitchFamily="18" charset="0"/>
              </a:rPr>
              <a:t> ;|f]</a:t>
            </a:r>
            <a:r>
              <a:rPr lang="en-US" dirty="0" err="1">
                <a:latin typeface="Preeti" pitchFamily="2" charset="0"/>
                <a:cs typeface="Times New Roman" pitchFamily="18" charset="0"/>
              </a:rPr>
              <a:t>tx?sf</a:t>
            </a:r>
            <a:r>
              <a:rPr lang="en-US" dirty="0">
                <a:latin typeface="Preeti" pitchFamily="2" charset="0"/>
                <a:cs typeface="Times New Roman" pitchFamily="18" charset="0"/>
              </a:rPr>
              <a:t>] af+8kmf8 / </a:t>
            </a:r>
            <a:r>
              <a:rPr lang="en-US" dirty="0" err="1">
                <a:latin typeface="Preeti" pitchFamily="2" charset="0"/>
                <a:cs typeface="Times New Roman" pitchFamily="18" charset="0"/>
              </a:rPr>
              <a:t>k|ltlglw</a:t>
            </a:r>
            <a:r>
              <a:rPr lang="en-US" dirty="0">
                <a:latin typeface="Preeti" pitchFamily="2" charset="0"/>
                <a:cs typeface="Times New Roman" pitchFamily="18" charset="0"/>
              </a:rPr>
              <a:t> ;</a:t>
            </a:r>
            <a:r>
              <a:rPr lang="en-US" dirty="0" err="1">
                <a:latin typeface="Preeti" pitchFamily="2" charset="0"/>
                <a:cs typeface="Times New Roman" pitchFamily="18" charset="0"/>
              </a:rPr>
              <a:t>ef</a:t>
            </a:r>
            <a:r>
              <a:rPr lang="en-US" dirty="0">
                <a:latin typeface="Preeti" pitchFamily="2" charset="0"/>
                <a:cs typeface="Times New Roman" pitchFamily="18" charset="0"/>
              </a:rPr>
              <a:t> </a:t>
            </a:r>
            <a:r>
              <a:rPr lang="en-US" dirty="0" err="1">
                <a:latin typeface="Preeti" pitchFamily="2" charset="0"/>
                <a:cs typeface="Times New Roman" pitchFamily="18" charset="0"/>
              </a:rPr>
              <a:t>k'g</a:t>
            </a:r>
            <a:r>
              <a:rPr lang="en-US" dirty="0">
                <a:latin typeface="Preeti" pitchFamily="2" charset="0"/>
                <a:cs typeface="Times New Roman" pitchFamily="18" charset="0"/>
              </a:rPr>
              <a:t>{:</a:t>
            </a:r>
            <a:r>
              <a:rPr lang="en-US" dirty="0" err="1">
                <a:latin typeface="Preeti" pitchFamily="2" charset="0"/>
                <a:cs typeface="Times New Roman" pitchFamily="18" charset="0"/>
              </a:rPr>
              <a:t>yfkgf</a:t>
            </a:r>
            <a:r>
              <a:rPr lang="en-US" dirty="0">
                <a:latin typeface="Preeti" pitchFamily="2" charset="0"/>
                <a:cs typeface="Times New Roman" pitchFamily="18" charset="0"/>
              </a:rPr>
              <a:t> </a:t>
            </a:r>
            <a:r>
              <a:rPr lang="en-US" dirty="0" err="1">
                <a:latin typeface="Preeti" pitchFamily="2" charset="0"/>
                <a:cs typeface="Times New Roman" pitchFamily="18" charset="0"/>
              </a:rPr>
              <a:t>nfO</a:t>
            </a:r>
            <a:r>
              <a:rPr lang="en-US" dirty="0">
                <a:latin typeface="Preeti" pitchFamily="2" charset="0"/>
                <a:cs typeface="Times New Roman" pitchFamily="18" charset="0"/>
              </a:rPr>
              <a:t>{ </a:t>
            </a:r>
            <a:r>
              <a:rPr lang="en-US" dirty="0" err="1">
                <a:latin typeface="Preeti" pitchFamily="2" charset="0"/>
                <a:cs typeface="Times New Roman" pitchFamily="18" charset="0"/>
              </a:rPr>
              <a:t>hf</a:t>
            </a:r>
            <a:r>
              <a:rPr lang="en-US" dirty="0">
                <a:latin typeface="Preeti" pitchFamily="2" charset="0"/>
                <a:cs typeface="Times New Roman" pitchFamily="18" charset="0"/>
              </a:rPr>
              <a:t>]8 </a:t>
            </a:r>
            <a:r>
              <a:rPr lang="en-US" dirty="0" err="1">
                <a:latin typeface="Preeti" pitchFamily="2" charset="0"/>
                <a:cs typeface="Times New Roman" pitchFamily="18" charset="0"/>
              </a:rPr>
              <a:t>lbPsf</a:t>
            </a:r>
            <a:r>
              <a:rPr lang="en-US" dirty="0">
                <a:latin typeface="Preeti" pitchFamily="2" charset="0"/>
                <a:cs typeface="Times New Roman" pitchFamily="18" charset="0"/>
              </a:rPr>
              <a:t>] 5 .</a:t>
            </a:r>
          </a:p>
          <a:p>
            <a:pPr>
              <a:buFont typeface="Wingdings" pitchFamily="2" charset="2"/>
              <a:buNone/>
            </a:pPr>
            <a:r>
              <a:rPr lang="en-US" dirty="0">
                <a:latin typeface="Preeti" pitchFamily="2" charset="0"/>
                <a:cs typeface="Times New Roman" pitchFamily="18" charset="0"/>
              </a:rPr>
              <a:t>— /fli6«o </a:t>
            </a:r>
            <a:r>
              <a:rPr lang="en-US" dirty="0" err="1">
                <a:latin typeface="Preeti" pitchFamily="2" charset="0"/>
                <a:cs typeface="Times New Roman" pitchFamily="18" charset="0"/>
              </a:rPr>
              <a:t>dfgj</a:t>
            </a:r>
            <a:r>
              <a:rPr lang="en-US" dirty="0">
                <a:latin typeface="Preeti" pitchFamily="2" charset="0"/>
                <a:cs typeface="Times New Roman" pitchFamily="18" charset="0"/>
              </a:rPr>
              <a:t> </a:t>
            </a:r>
            <a:r>
              <a:rPr lang="en-US" dirty="0" err="1">
                <a:latin typeface="Preeti" pitchFamily="2" charset="0"/>
                <a:cs typeface="Times New Roman" pitchFamily="18" charset="0"/>
              </a:rPr>
              <a:t>clwsf</a:t>
            </a:r>
            <a:r>
              <a:rPr lang="en-US" dirty="0">
                <a:latin typeface="Preeti" pitchFamily="2" charset="0"/>
                <a:cs typeface="Times New Roman" pitchFamily="18" charset="0"/>
              </a:rPr>
              <a:t>/ </a:t>
            </a:r>
            <a:r>
              <a:rPr lang="en-US" dirty="0" err="1">
                <a:latin typeface="Preeti" pitchFamily="2" charset="0"/>
                <a:cs typeface="Times New Roman" pitchFamily="18" charset="0"/>
              </a:rPr>
              <a:t>cfof</a:t>
            </a:r>
            <a:r>
              <a:rPr lang="en-US" dirty="0">
                <a:latin typeface="Preeti" pitchFamily="2" charset="0"/>
                <a:cs typeface="Times New Roman" pitchFamily="18" charset="0"/>
              </a:rPr>
              <a:t>]u </a:t>
            </a:r>
            <a:r>
              <a:rPr lang="en-US" dirty="0" err="1" smtClean="0">
                <a:latin typeface="Preeti" pitchFamily="2" charset="0"/>
                <a:cs typeface="Times New Roman" pitchFamily="18" charset="0"/>
              </a:rPr>
              <a:t>nufot</a:t>
            </a:r>
            <a:r>
              <a:rPr lang="en-US" dirty="0" smtClean="0">
                <a:latin typeface="Preeti" pitchFamily="2" charset="0"/>
                <a:cs typeface="Times New Roman" pitchFamily="18" charset="0"/>
              </a:rPr>
              <a:t> </a:t>
            </a:r>
            <a:r>
              <a:rPr lang="en-US" dirty="0" err="1">
                <a:latin typeface="Preeti" pitchFamily="2" charset="0"/>
                <a:cs typeface="Times New Roman" pitchFamily="18" charset="0"/>
              </a:rPr>
              <a:t>cGo</a:t>
            </a:r>
            <a:r>
              <a:rPr lang="en-US" dirty="0">
                <a:latin typeface="Preeti" pitchFamily="2" charset="0"/>
                <a:cs typeface="Times New Roman" pitchFamily="18" charset="0"/>
              </a:rPr>
              <a:t> o:tf </a:t>
            </a:r>
            <a:r>
              <a:rPr lang="en-US" dirty="0" err="1">
                <a:latin typeface="Preeti" pitchFamily="2" charset="0"/>
                <a:cs typeface="Times New Roman" pitchFamily="18" charset="0"/>
              </a:rPr>
              <a:t>lgsfox?nfO</a:t>
            </a:r>
            <a:r>
              <a:rPr lang="en-US" dirty="0">
                <a:latin typeface="Preeti" pitchFamily="2" charset="0"/>
                <a:cs typeface="Times New Roman" pitchFamily="18" charset="0"/>
              </a:rPr>
              <a:t>{ </a:t>
            </a:r>
            <a:r>
              <a:rPr lang="en-US" dirty="0" err="1">
                <a:latin typeface="Preeti" pitchFamily="2" charset="0"/>
                <a:cs typeface="Times New Roman" pitchFamily="18" charset="0"/>
              </a:rPr>
              <a:t>bl</a:t>
            </a:r>
            <a:r>
              <a:rPr lang="en-US" dirty="0">
                <a:latin typeface="Preeti" pitchFamily="2" charset="0"/>
                <a:cs typeface="Times New Roman" pitchFamily="18" charset="0"/>
              </a:rPr>
              <a:t>/</a:t>
            </a:r>
            <a:r>
              <a:rPr lang="en-US" dirty="0" err="1">
                <a:latin typeface="Preeti" pitchFamily="2" charset="0"/>
                <a:cs typeface="Times New Roman" pitchFamily="18" charset="0"/>
              </a:rPr>
              <a:t>nf</a:t>
            </a:r>
            <a:r>
              <a:rPr lang="en-US" dirty="0">
                <a:latin typeface="Preeti" pitchFamily="2" charset="0"/>
                <a:cs typeface="Times New Roman" pitchFamily="18" charset="0"/>
              </a:rPr>
              <a:t>] </a:t>
            </a:r>
            <a:r>
              <a:rPr lang="en-US" dirty="0" err="1">
                <a:latin typeface="Preeti" pitchFamily="2" charset="0"/>
                <a:cs typeface="Times New Roman" pitchFamily="18" charset="0"/>
              </a:rPr>
              <a:t>agfpg</a:t>
            </a:r>
            <a:r>
              <a:rPr lang="en-US" dirty="0">
                <a:latin typeface="Preeti" pitchFamily="2" charset="0"/>
                <a:cs typeface="Times New Roman" pitchFamily="18" charset="0"/>
              </a:rPr>
              <a:t> </a:t>
            </a:r>
            <a:r>
              <a:rPr lang="en-US" dirty="0" err="1">
                <a:latin typeface="Preeti" pitchFamily="2" charset="0"/>
                <a:cs typeface="Times New Roman" pitchFamily="18" charset="0"/>
              </a:rPr>
              <a:t>cfjZos</a:t>
            </a:r>
            <a:r>
              <a:rPr lang="en-US" dirty="0">
                <a:latin typeface="Preeti" pitchFamily="2" charset="0"/>
                <a:cs typeface="Times New Roman" pitchFamily="18" charset="0"/>
              </a:rPr>
              <a:t> </a:t>
            </a:r>
            <a:r>
              <a:rPr lang="en-US" dirty="0" err="1">
                <a:latin typeface="Preeti" pitchFamily="2" charset="0"/>
                <a:cs typeface="Times New Roman" pitchFamily="18" charset="0"/>
              </a:rPr>
              <a:t>sfg'g</a:t>
            </a:r>
            <a:r>
              <a:rPr lang="en-US" dirty="0">
                <a:latin typeface="Preeti" pitchFamily="2" charset="0"/>
                <a:cs typeface="Times New Roman" pitchFamily="18" charset="0"/>
              </a:rPr>
              <a:t> </a:t>
            </a:r>
            <a:r>
              <a:rPr lang="en-US" dirty="0" err="1">
                <a:latin typeface="Preeti" pitchFamily="2" charset="0"/>
                <a:cs typeface="Times New Roman" pitchFamily="18" charset="0"/>
              </a:rPr>
              <a:t>tyf</a:t>
            </a:r>
            <a:r>
              <a:rPr lang="en-US" dirty="0">
                <a:latin typeface="Preeti" pitchFamily="2" charset="0"/>
                <a:cs typeface="Times New Roman" pitchFamily="18" charset="0"/>
              </a:rPr>
              <a:t> </a:t>
            </a:r>
            <a:r>
              <a:rPr lang="en-US" dirty="0" err="1">
                <a:latin typeface="Preeti" pitchFamily="2" charset="0"/>
                <a:cs typeface="Times New Roman" pitchFamily="18" charset="0"/>
              </a:rPr>
              <a:t>kof</a:t>
            </a:r>
            <a:r>
              <a:rPr lang="en-US" dirty="0">
                <a:latin typeface="Preeti" pitchFamily="2" charset="0"/>
                <a:cs typeface="Times New Roman" pitchFamily="18" charset="0"/>
              </a:rPr>
              <a:t>{Kt </a:t>
            </a:r>
            <a:r>
              <a:rPr lang="en-US" dirty="0" err="1">
                <a:latin typeface="Preeti" pitchFamily="2" charset="0"/>
                <a:cs typeface="Times New Roman" pitchFamily="18" charset="0"/>
              </a:rPr>
              <a:t>cfly</a:t>
            </a:r>
            <a:r>
              <a:rPr lang="en-US" dirty="0">
                <a:latin typeface="Preeti" pitchFamily="2" charset="0"/>
                <a:cs typeface="Times New Roman" pitchFamily="18" charset="0"/>
              </a:rPr>
              <a:t>{s ;</a:t>
            </a:r>
            <a:r>
              <a:rPr lang="en-US" dirty="0" err="1">
                <a:latin typeface="Preeti" pitchFamily="2" charset="0"/>
                <a:cs typeface="Times New Roman" pitchFamily="18" charset="0"/>
              </a:rPr>
              <a:t>xof</a:t>
            </a:r>
            <a:r>
              <a:rPr lang="en-US" dirty="0">
                <a:latin typeface="Preeti" pitchFamily="2" charset="0"/>
                <a:cs typeface="Times New Roman" pitchFamily="18" charset="0"/>
              </a:rPr>
              <a:t>]u .</a:t>
            </a:r>
          </a:p>
          <a:p>
            <a:pPr>
              <a:buFont typeface="Wingdings" pitchFamily="2" charset="2"/>
              <a:buNone/>
            </a:pPr>
            <a:r>
              <a:rPr lang="en-US" dirty="0">
                <a:latin typeface="Preeti" pitchFamily="2" charset="0"/>
                <a:cs typeface="Times New Roman" pitchFamily="18" charset="0"/>
              </a:rPr>
              <a:t>— </a:t>
            </a:r>
            <a:r>
              <a:rPr lang="en-US" dirty="0" err="1">
                <a:latin typeface="Preeti" pitchFamily="2" charset="0"/>
                <a:cs typeface="Times New Roman" pitchFamily="18" charset="0"/>
              </a:rPr>
              <a:t>csf</a:t>
            </a:r>
            <a:r>
              <a:rPr lang="en-US" dirty="0">
                <a:latin typeface="Preeti" pitchFamily="2" charset="0"/>
                <a:cs typeface="Times New Roman" pitchFamily="18" charset="0"/>
              </a:rPr>
              <a:t>]{ </a:t>
            </a:r>
            <a:r>
              <a:rPr lang="en-US" dirty="0" err="1">
                <a:latin typeface="Preeti" pitchFamily="2" charset="0"/>
                <a:cs typeface="Times New Roman" pitchFamily="18" charset="0"/>
              </a:rPr>
              <a:t>k|ltj</a:t>
            </a:r>
            <a:r>
              <a:rPr lang="en-US" dirty="0">
                <a:latin typeface="Preeti" pitchFamily="2" charset="0"/>
                <a:cs typeface="Times New Roman" pitchFamily="18" charset="0"/>
              </a:rPr>
              <a:t>]</a:t>
            </a:r>
            <a:r>
              <a:rPr lang="en-US" dirty="0" err="1">
                <a:latin typeface="Preeti" pitchFamily="2" charset="0"/>
                <a:cs typeface="Times New Roman" pitchFamily="18" charset="0"/>
              </a:rPr>
              <a:t>bg</a:t>
            </a:r>
            <a:r>
              <a:rPr lang="en-US" dirty="0">
                <a:latin typeface="Preeti" pitchFamily="2" charset="0"/>
                <a:cs typeface="Times New Roman" pitchFamily="18" charset="0"/>
              </a:rPr>
              <a:t> </a:t>
            </a:r>
            <a:r>
              <a:rPr lang="en-US" dirty="0" err="1">
                <a:latin typeface="Preeti" pitchFamily="2" charset="0"/>
                <a:cs typeface="Times New Roman" pitchFamily="18" charset="0"/>
              </a:rPr>
              <a:t>tof</a:t>
            </a:r>
            <a:r>
              <a:rPr lang="en-US" dirty="0">
                <a:latin typeface="Preeti" pitchFamily="2" charset="0"/>
                <a:cs typeface="Times New Roman" pitchFamily="18" charset="0"/>
              </a:rPr>
              <a:t>/</a:t>
            </a:r>
            <a:r>
              <a:rPr lang="en-US" dirty="0" err="1">
                <a:latin typeface="Preeti" pitchFamily="2" charset="0"/>
                <a:cs typeface="Times New Roman" pitchFamily="18" charset="0"/>
              </a:rPr>
              <a:t>Lsf</a:t>
            </a:r>
            <a:r>
              <a:rPr lang="en-US" dirty="0">
                <a:latin typeface="Preeti" pitchFamily="2" charset="0"/>
                <a:cs typeface="Times New Roman" pitchFamily="18" charset="0"/>
              </a:rPr>
              <a:t>] </a:t>
            </a:r>
            <a:r>
              <a:rPr lang="en-US" dirty="0" err="1">
                <a:latin typeface="Preeti" pitchFamily="2" charset="0"/>
                <a:cs typeface="Times New Roman" pitchFamily="18" charset="0"/>
              </a:rPr>
              <a:t>s|ddf</a:t>
            </a:r>
            <a:r>
              <a:rPr lang="en-US" dirty="0">
                <a:latin typeface="Preeti" pitchFamily="2" charset="0"/>
                <a:cs typeface="Times New Roman" pitchFamily="18" charset="0"/>
              </a:rPr>
              <a:t> </a:t>
            </a:r>
            <a:r>
              <a:rPr lang="en-US" dirty="0" err="1">
                <a:latin typeface="Preeti" pitchFamily="2" charset="0"/>
                <a:cs typeface="Times New Roman" pitchFamily="18" charset="0"/>
              </a:rPr>
              <a:t>oL</a:t>
            </a:r>
            <a:r>
              <a:rPr lang="en-US" dirty="0">
                <a:latin typeface="Preeti" pitchFamily="2" charset="0"/>
                <a:cs typeface="Times New Roman" pitchFamily="18" charset="0"/>
              </a:rPr>
              <a:t> ;+:</a:t>
            </a:r>
            <a:r>
              <a:rPr lang="en-US" dirty="0" err="1">
                <a:latin typeface="Preeti" pitchFamily="2" charset="0"/>
                <a:cs typeface="Times New Roman" pitchFamily="18" charset="0"/>
              </a:rPr>
              <a:t>yfx</a:t>
            </a:r>
            <a:r>
              <a:rPr lang="en-US" dirty="0">
                <a:latin typeface="Preeti" pitchFamily="2" charset="0"/>
                <a:cs typeface="Times New Roman" pitchFamily="18" charset="0"/>
              </a:rPr>
              <a:t>? ;+</a:t>
            </a:r>
            <a:r>
              <a:rPr lang="en-US" dirty="0" err="1">
                <a:latin typeface="Preeti" pitchFamily="2" charset="0"/>
                <a:cs typeface="Times New Roman" pitchFamily="18" charset="0"/>
              </a:rPr>
              <a:t>usf</a:t>
            </a:r>
            <a:r>
              <a:rPr lang="en-US" dirty="0">
                <a:latin typeface="Preeti" pitchFamily="2" charset="0"/>
                <a:cs typeface="Times New Roman" pitchFamily="18" charset="0"/>
              </a:rPr>
              <a:t>] /</a:t>
            </a:r>
            <a:r>
              <a:rPr lang="en-US" dirty="0" err="1">
                <a:latin typeface="Preeti" pitchFamily="2" charset="0"/>
                <a:cs typeface="Times New Roman" pitchFamily="18" charset="0"/>
              </a:rPr>
              <a:t>fo</a:t>
            </a:r>
            <a:r>
              <a:rPr lang="en-US" dirty="0">
                <a:latin typeface="Preeti" pitchFamily="2" charset="0"/>
                <a:cs typeface="Times New Roman" pitchFamily="18" charset="0"/>
              </a:rPr>
              <a:t> ;</a:t>
            </a:r>
            <a:r>
              <a:rPr lang="en-US" dirty="0" err="1">
                <a:latin typeface="Preeti" pitchFamily="2" charset="0"/>
                <a:cs typeface="Times New Roman" pitchFamily="18" charset="0"/>
              </a:rPr>
              <a:t>Nnfxx</a:t>
            </a:r>
            <a:r>
              <a:rPr lang="en-US" dirty="0">
                <a:latin typeface="Preeti" pitchFamily="2" charset="0"/>
                <a:cs typeface="Times New Roman" pitchFamily="18" charset="0"/>
              </a:rPr>
              <a:t>? ;d]6g] .</a:t>
            </a:r>
          </a:p>
          <a:p>
            <a:pPr>
              <a:buFont typeface="Wingdings" pitchFamily="2" charset="2"/>
              <a:buNone/>
            </a:pPr>
            <a:r>
              <a:rPr lang="en-US" dirty="0">
                <a:latin typeface="Preeti" pitchFamily="2" charset="0"/>
                <a:cs typeface="Times New Roman" pitchFamily="18" charset="0"/>
              </a:rPr>
              <a:t>— /fli6«o </a:t>
            </a:r>
            <a:r>
              <a:rPr lang="en-US" dirty="0" err="1">
                <a:latin typeface="Preeti" pitchFamily="2" charset="0"/>
                <a:cs typeface="Times New Roman" pitchFamily="18" charset="0"/>
              </a:rPr>
              <a:t>blnt</a:t>
            </a:r>
            <a:r>
              <a:rPr lang="en-US" dirty="0">
                <a:latin typeface="Preeti" pitchFamily="2" charset="0"/>
                <a:cs typeface="Times New Roman" pitchFamily="18" charset="0"/>
              </a:rPr>
              <a:t> </a:t>
            </a:r>
            <a:r>
              <a:rPr lang="en-US" dirty="0" err="1">
                <a:latin typeface="Preeti" pitchFamily="2" charset="0"/>
                <a:cs typeface="Times New Roman" pitchFamily="18" charset="0"/>
              </a:rPr>
              <a:t>cfof</a:t>
            </a:r>
            <a:r>
              <a:rPr lang="en-US" dirty="0">
                <a:latin typeface="Preeti" pitchFamily="2" charset="0"/>
                <a:cs typeface="Times New Roman" pitchFamily="18" charset="0"/>
              </a:rPr>
              <a:t>]u / </a:t>
            </a:r>
            <a:r>
              <a:rPr lang="en-US" dirty="0" err="1">
                <a:latin typeface="Preeti" pitchFamily="2" charset="0"/>
                <a:cs typeface="Times New Roman" pitchFamily="18" charset="0"/>
              </a:rPr>
              <a:t>o;sf</a:t>
            </a:r>
            <a:r>
              <a:rPr lang="en-US" dirty="0">
                <a:latin typeface="Preeti" pitchFamily="2" charset="0"/>
                <a:cs typeface="Times New Roman" pitchFamily="18" charset="0"/>
              </a:rPr>
              <a:t>] </a:t>
            </a:r>
            <a:r>
              <a:rPr lang="en-US" dirty="0" err="1">
                <a:latin typeface="Preeti" pitchFamily="2" charset="0"/>
                <a:cs typeface="Times New Roman" pitchFamily="18" charset="0"/>
              </a:rPr>
              <a:t>sfo</a:t>
            </a:r>
            <a:r>
              <a:rPr lang="en-US" dirty="0">
                <a:latin typeface="Preeti" pitchFamily="2" charset="0"/>
                <a:cs typeface="Times New Roman" pitchFamily="18" charset="0"/>
              </a:rPr>
              <a:t>{b]</a:t>
            </a:r>
            <a:r>
              <a:rPr lang="en-US" dirty="0" err="1">
                <a:latin typeface="Preeti" pitchFamily="2" charset="0"/>
                <a:cs typeface="Times New Roman" pitchFamily="18" charset="0"/>
              </a:rPr>
              <a:t>znfO</a:t>
            </a:r>
            <a:r>
              <a:rPr lang="en-US" dirty="0">
                <a:latin typeface="Preeti" pitchFamily="2" charset="0"/>
                <a:cs typeface="Times New Roman" pitchFamily="18" charset="0"/>
              </a:rPr>
              <a:t>{ a9L </a:t>
            </a:r>
            <a:r>
              <a:rPr lang="en-US" dirty="0" err="1">
                <a:latin typeface="Preeti" pitchFamily="2" charset="0"/>
                <a:cs typeface="Times New Roman" pitchFamily="18" charset="0"/>
              </a:rPr>
              <a:t>k|efjsf</a:t>
            </a:r>
            <a:r>
              <a:rPr lang="en-US" dirty="0">
                <a:latin typeface="Preeti" pitchFamily="2" charset="0"/>
                <a:cs typeface="Times New Roman" pitchFamily="18" charset="0"/>
              </a:rPr>
              <a:t>/L </a:t>
            </a:r>
            <a:r>
              <a:rPr lang="en-US" dirty="0" err="1">
                <a:latin typeface="Preeti" pitchFamily="2" charset="0"/>
                <a:cs typeface="Times New Roman" pitchFamily="18" charset="0"/>
              </a:rPr>
              <a:t>agfpg</a:t>
            </a:r>
            <a:r>
              <a:rPr lang="en-US" dirty="0">
                <a:latin typeface="Preeti" pitchFamily="2" charset="0"/>
                <a:cs typeface="Times New Roman" pitchFamily="18" charset="0"/>
              </a:rPr>
              <a:t> </a:t>
            </a:r>
            <a:r>
              <a:rPr lang="en-US" dirty="0" err="1">
                <a:latin typeface="Preeti" pitchFamily="2" charset="0"/>
                <a:cs typeface="Times New Roman" pitchFamily="18" charset="0"/>
              </a:rPr>
              <a:t>pko'Qm</a:t>
            </a:r>
            <a:r>
              <a:rPr lang="en-US" dirty="0">
                <a:latin typeface="Preeti" pitchFamily="2" charset="0"/>
                <a:cs typeface="Times New Roman" pitchFamily="18" charset="0"/>
              </a:rPr>
              <a:t> </a:t>
            </a:r>
            <a:r>
              <a:rPr lang="en-US" dirty="0" err="1">
                <a:latin typeface="Preeti" pitchFamily="2" charset="0"/>
                <a:cs typeface="Times New Roman" pitchFamily="18" charset="0"/>
              </a:rPr>
              <a:t>sfg'gsf</a:t>
            </a:r>
            <a:r>
              <a:rPr lang="en-US" dirty="0">
                <a:latin typeface="Preeti" pitchFamily="2" charset="0"/>
                <a:cs typeface="Times New Roman" pitchFamily="18" charset="0"/>
              </a:rPr>
              <a:t>] </a:t>
            </a:r>
            <a:r>
              <a:rPr lang="en-US" dirty="0" err="1">
                <a:latin typeface="Preeti" pitchFamily="2" charset="0"/>
                <a:cs typeface="Times New Roman" pitchFamily="18" charset="0"/>
              </a:rPr>
              <a:t>cg'df</a:t>
            </a:r>
            <a:r>
              <a:rPr lang="en-US" dirty="0">
                <a:latin typeface="Preeti" pitchFamily="2" charset="0"/>
                <a:cs typeface="Times New Roman" pitchFamily="18" charset="0"/>
              </a:rPr>
              <a:t>]</a:t>
            </a:r>
            <a:r>
              <a:rPr lang="en-US" dirty="0" err="1">
                <a:latin typeface="Preeti" pitchFamily="2" charset="0"/>
                <a:cs typeface="Times New Roman" pitchFamily="18" charset="0"/>
              </a:rPr>
              <a:t>bg</a:t>
            </a:r>
            <a:r>
              <a:rPr lang="en-US" dirty="0">
                <a:latin typeface="Preeti" pitchFamily="2" charset="0"/>
                <a:cs typeface="Times New Roman" pitchFamily="18" charset="0"/>
              </a:rPr>
              <a:t> .</a:t>
            </a:r>
          </a:p>
        </p:txBody>
      </p:sp>
      <p:sp>
        <p:nvSpPr>
          <p:cNvPr id="533507" name="Rectangle 3"/>
          <p:cNvSpPr>
            <a:spLocks noChangeArrowheads="1"/>
          </p:cNvSpPr>
          <p:nvPr/>
        </p:nvSpPr>
        <p:spPr bwMode="auto">
          <a:xfrm>
            <a:off x="646113" y="341313"/>
            <a:ext cx="11341100" cy="1606550"/>
          </a:xfrm>
          <a:prstGeom prst="rect">
            <a:avLst/>
          </a:prstGeom>
          <a:noFill/>
          <a:ln w="9525">
            <a:noFill/>
            <a:miter lim="800000"/>
            <a:headEnd/>
            <a:tailEnd/>
          </a:ln>
          <a:effectLst/>
        </p:spPr>
        <p:txBody>
          <a:bodyPr lIns="123444" tIns="61722" rIns="123444" bIns="61722" anchor="ctr" anchorCtr="1"/>
          <a:lstStyle/>
          <a:p>
            <a:pPr algn="ctr" defTabSz="1173163"/>
            <a:r>
              <a:rPr lang="en-US" sz="4000" b="1">
                <a:solidFill>
                  <a:schemeClr val="accent2"/>
                </a:solidFill>
                <a:latin typeface="Preeti" pitchFamily="2" charset="0"/>
              </a:rPr>
              <a:t>g]kfnsf] !%</a:t>
            </a:r>
            <a:r>
              <a:rPr lang="en-US" sz="4000" b="1">
                <a:solidFill>
                  <a:schemeClr val="accent2"/>
                </a:solidFill>
                <a:latin typeface="Times New Roman" pitchFamily="18" charset="0"/>
                <a:cs typeface="Times New Roman" pitchFamily="18" charset="0"/>
              </a:rPr>
              <a:t>/</a:t>
            </a:r>
            <a:r>
              <a:rPr lang="en-US" sz="4000" b="1">
                <a:solidFill>
                  <a:schemeClr val="accent2"/>
                </a:solidFill>
                <a:latin typeface="Preeti" pitchFamily="2" charset="0"/>
                <a:cs typeface="Times New Roman" pitchFamily="18" charset="0"/>
              </a:rPr>
              <a:t>!^ cf}+ cfjlws k|ltj]bgdf </a:t>
            </a:r>
            <a:r>
              <a:rPr lang="en-US" sz="4000" b="1">
                <a:solidFill>
                  <a:schemeClr val="accent2"/>
                </a:solidFill>
                <a:latin typeface="Preeti" pitchFamily="2" charset="0"/>
              </a:rPr>
              <a:t>;ldltsf] rf+;f] / l;kmfl/zx?</a:t>
            </a:r>
            <a:r>
              <a:rPr lang="en-US" sz="2000" b="1">
                <a:solidFill>
                  <a:schemeClr val="accent2"/>
                </a:solidFill>
                <a:latin typeface="Preeti" pitchFamily="2"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body" idx="1"/>
          </p:nvPr>
        </p:nvSpPr>
        <p:spPr>
          <a:xfrm>
            <a:off x="646113" y="1947863"/>
            <a:ext cx="11325225" cy="6521450"/>
          </a:xfrm>
        </p:spPr>
        <p:txBody>
          <a:bodyPr/>
          <a:lstStyle/>
          <a:p>
            <a:pPr>
              <a:lnSpc>
                <a:spcPct val="90000"/>
              </a:lnSpc>
              <a:buFont typeface="Wingdings" pitchFamily="2" charset="2"/>
              <a:buNone/>
            </a:pPr>
            <a:r>
              <a:rPr lang="en-US" dirty="0">
                <a:latin typeface="Preeti" pitchFamily="2" charset="0"/>
                <a:cs typeface="Times New Roman" pitchFamily="18" charset="0"/>
              </a:rPr>
              <a:t>— ;</a:t>
            </a:r>
            <a:r>
              <a:rPr lang="en-US" dirty="0" err="1">
                <a:latin typeface="Preeti" pitchFamily="2" charset="0"/>
                <a:cs typeface="Times New Roman" pitchFamily="18" charset="0"/>
              </a:rPr>
              <a:t>ldltn</a:t>
            </a:r>
            <a:r>
              <a:rPr lang="en-US" dirty="0">
                <a:latin typeface="Preeti" pitchFamily="2" charset="0"/>
                <a:cs typeface="Times New Roman" pitchFamily="18" charset="0"/>
              </a:rPr>
              <a:t>] </a:t>
            </a:r>
            <a:r>
              <a:rPr lang="en-US" dirty="0" err="1">
                <a:latin typeface="Preeti" pitchFamily="2" charset="0"/>
                <a:cs typeface="Times New Roman" pitchFamily="18" charset="0"/>
              </a:rPr>
              <a:t>csf</a:t>
            </a:r>
            <a:r>
              <a:rPr lang="en-US" dirty="0">
                <a:latin typeface="Preeti" pitchFamily="2" charset="0"/>
                <a:cs typeface="Times New Roman" pitchFamily="18" charset="0"/>
              </a:rPr>
              <a:t>]{ k6ssf] </a:t>
            </a:r>
            <a:r>
              <a:rPr lang="en-US" dirty="0" err="1">
                <a:latin typeface="Preeti" pitchFamily="2" charset="0"/>
                <a:cs typeface="Times New Roman" pitchFamily="18" charset="0"/>
              </a:rPr>
              <a:t>k|ltj</a:t>
            </a:r>
            <a:r>
              <a:rPr lang="en-US" dirty="0">
                <a:latin typeface="Preeti" pitchFamily="2" charset="0"/>
                <a:cs typeface="Times New Roman" pitchFamily="18" charset="0"/>
              </a:rPr>
              <a:t>]</a:t>
            </a:r>
            <a:r>
              <a:rPr lang="en-US" dirty="0" err="1">
                <a:latin typeface="Preeti" pitchFamily="2" charset="0"/>
                <a:cs typeface="Times New Roman" pitchFamily="18" charset="0"/>
              </a:rPr>
              <a:t>bgdf</a:t>
            </a:r>
            <a:r>
              <a:rPr lang="en-US" dirty="0">
                <a:latin typeface="Preeti" pitchFamily="2" charset="0"/>
                <a:cs typeface="Times New Roman" pitchFamily="18" charset="0"/>
              </a:rPr>
              <a:t> </a:t>
            </a:r>
            <a:r>
              <a:rPr lang="en-US" dirty="0" err="1">
                <a:latin typeface="Preeti" pitchFamily="2" charset="0"/>
                <a:cs typeface="Times New Roman" pitchFamily="18" charset="0"/>
              </a:rPr>
              <a:t>hftLo</a:t>
            </a:r>
            <a:r>
              <a:rPr lang="en-US" dirty="0">
                <a:latin typeface="Preeti" pitchFamily="2" charset="0"/>
                <a:cs typeface="Times New Roman" pitchFamily="18" charset="0"/>
              </a:rPr>
              <a:t> e]</a:t>
            </a:r>
            <a:r>
              <a:rPr lang="en-US" dirty="0" err="1">
                <a:latin typeface="Preeti" pitchFamily="2" charset="0"/>
                <a:cs typeface="Times New Roman" pitchFamily="18" charset="0"/>
              </a:rPr>
              <a:t>befj</a:t>
            </a:r>
            <a:r>
              <a:rPr lang="en-US" dirty="0">
                <a:latin typeface="Preeti" pitchFamily="2" charset="0"/>
                <a:cs typeface="Times New Roman" pitchFamily="18" charset="0"/>
              </a:rPr>
              <a:t> lj?4 </a:t>
            </a:r>
            <a:r>
              <a:rPr lang="en-US" dirty="0" err="1">
                <a:latin typeface="Preeti" pitchFamily="2" charset="0"/>
                <a:cs typeface="Times New Roman" pitchFamily="18" charset="0"/>
              </a:rPr>
              <a:t>ePsf</a:t>
            </a:r>
            <a:r>
              <a:rPr lang="en-US" dirty="0">
                <a:latin typeface="Preeti" pitchFamily="2" charset="0"/>
                <a:cs typeface="Times New Roman" pitchFamily="18" charset="0"/>
              </a:rPr>
              <a:t> ph'/Lx?, To; ;+u ;+</a:t>
            </a:r>
            <a:r>
              <a:rPr lang="en-US" dirty="0" err="1">
                <a:latin typeface="Preeti" pitchFamily="2" charset="0"/>
                <a:cs typeface="Times New Roman" pitchFamily="18" charset="0"/>
              </a:rPr>
              <a:t>alGwt</a:t>
            </a:r>
            <a:r>
              <a:rPr lang="en-US" dirty="0">
                <a:latin typeface="Preeti" pitchFamily="2" charset="0"/>
                <a:cs typeface="Times New Roman" pitchFamily="18" charset="0"/>
              </a:rPr>
              <a:t> </a:t>
            </a:r>
            <a:r>
              <a:rPr lang="en-US" dirty="0" err="1">
                <a:latin typeface="Preeti" pitchFamily="2" charset="0"/>
                <a:cs typeface="Times New Roman" pitchFamily="18" charset="0"/>
              </a:rPr>
              <a:t>sfg'gL</a:t>
            </a:r>
            <a:r>
              <a:rPr lang="en-US" dirty="0">
                <a:latin typeface="Preeti" pitchFamily="2" charset="0"/>
                <a:cs typeface="Times New Roman" pitchFamily="18" charset="0"/>
              </a:rPr>
              <a:t> </a:t>
            </a:r>
            <a:r>
              <a:rPr lang="en-US" dirty="0" err="1">
                <a:latin typeface="Preeti" pitchFamily="2" charset="0"/>
                <a:cs typeface="Times New Roman" pitchFamily="18" charset="0"/>
              </a:rPr>
              <a:t>k|ls|of</a:t>
            </a:r>
            <a:r>
              <a:rPr lang="en-US" dirty="0">
                <a:latin typeface="Preeti" pitchFamily="2" charset="0"/>
                <a:cs typeface="Times New Roman" pitchFamily="18" charset="0"/>
              </a:rPr>
              <a:t> / ;</a:t>
            </a:r>
            <a:r>
              <a:rPr lang="en-US" dirty="0" err="1">
                <a:latin typeface="Preeti" pitchFamily="2" charset="0"/>
                <a:cs typeface="Times New Roman" pitchFamily="18" charset="0"/>
              </a:rPr>
              <a:t>hfo</a:t>
            </a:r>
            <a:r>
              <a:rPr lang="en-US" dirty="0">
                <a:latin typeface="Preeti" pitchFamily="2" charset="0"/>
                <a:cs typeface="Times New Roman" pitchFamily="18" charset="0"/>
              </a:rPr>
              <a:t> ;</a:t>
            </a:r>
            <a:r>
              <a:rPr lang="en-US" dirty="0" err="1">
                <a:latin typeface="Preeti" pitchFamily="2" charset="0"/>
                <a:cs typeface="Times New Roman" pitchFamily="18" charset="0"/>
              </a:rPr>
              <a:t>lxtsf</a:t>
            </a:r>
            <a:r>
              <a:rPr lang="en-US" dirty="0">
                <a:latin typeface="Preeti" pitchFamily="2" charset="0"/>
                <a:cs typeface="Times New Roman" pitchFamily="18" charset="0"/>
              </a:rPr>
              <a:t>] </a:t>
            </a:r>
            <a:r>
              <a:rPr lang="en-US" dirty="0" err="1">
                <a:latin typeface="Preeti" pitchFamily="2" charset="0"/>
                <a:cs typeface="Times New Roman" pitchFamily="18" charset="0"/>
              </a:rPr>
              <a:t>tYof+sLo</a:t>
            </a:r>
            <a:r>
              <a:rPr lang="en-US" dirty="0">
                <a:latin typeface="Preeti" pitchFamily="2" charset="0"/>
                <a:cs typeface="Times New Roman" pitchFamily="18" charset="0"/>
              </a:rPr>
              <a:t> </a:t>
            </a:r>
            <a:r>
              <a:rPr lang="en-US" dirty="0" err="1">
                <a:latin typeface="Preeti" pitchFamily="2" charset="0"/>
                <a:cs typeface="Times New Roman" pitchFamily="18" charset="0"/>
              </a:rPr>
              <a:t>hfgsf</a:t>
            </a:r>
            <a:r>
              <a:rPr lang="en-US" dirty="0">
                <a:latin typeface="Preeti" pitchFamily="2" charset="0"/>
                <a:cs typeface="Times New Roman" pitchFamily="18" charset="0"/>
              </a:rPr>
              <a:t>/L </a:t>
            </a:r>
            <a:r>
              <a:rPr lang="en-US" dirty="0" err="1">
                <a:latin typeface="Preeti" pitchFamily="2" charset="0"/>
                <a:cs typeface="Times New Roman" pitchFamily="18" charset="0"/>
              </a:rPr>
              <a:t>pknAw</a:t>
            </a:r>
            <a:r>
              <a:rPr lang="en-US" dirty="0">
                <a:latin typeface="Preeti" pitchFamily="2" charset="0"/>
                <a:cs typeface="Times New Roman" pitchFamily="18" charset="0"/>
              </a:rPr>
              <a:t> u/</a:t>
            </a:r>
            <a:r>
              <a:rPr lang="en-US" dirty="0" err="1">
                <a:latin typeface="Preeti" pitchFamily="2" charset="0"/>
                <a:cs typeface="Times New Roman" pitchFamily="18" charset="0"/>
              </a:rPr>
              <a:t>fpg</a:t>
            </a:r>
            <a:r>
              <a:rPr lang="en-US" dirty="0">
                <a:latin typeface="Preeti" pitchFamily="2" charset="0"/>
                <a:cs typeface="Times New Roman" pitchFamily="18" charset="0"/>
              </a:rPr>
              <a:t> cg'/f]w u/]</a:t>
            </a:r>
            <a:r>
              <a:rPr lang="en-US" dirty="0" err="1">
                <a:latin typeface="Preeti" pitchFamily="2" charset="0"/>
                <a:cs typeface="Times New Roman" pitchFamily="18" charset="0"/>
              </a:rPr>
              <a:t>sf</a:t>
            </a:r>
            <a:r>
              <a:rPr lang="en-US" dirty="0">
                <a:latin typeface="Preeti" pitchFamily="2" charset="0"/>
                <a:cs typeface="Times New Roman" pitchFamily="18" charset="0"/>
              </a:rPr>
              <a:t>] .</a:t>
            </a:r>
          </a:p>
          <a:p>
            <a:pPr>
              <a:lnSpc>
                <a:spcPct val="90000"/>
              </a:lnSpc>
              <a:buFont typeface="Wingdings" pitchFamily="2" charset="2"/>
              <a:buNone/>
            </a:pPr>
            <a:r>
              <a:rPr lang="en-US" dirty="0">
                <a:latin typeface="Preeti" pitchFamily="2" charset="0"/>
                <a:cs typeface="Times New Roman" pitchFamily="18" charset="0"/>
              </a:rPr>
              <a:t>— ;</a:t>
            </a:r>
            <a:r>
              <a:rPr lang="en-US" dirty="0" err="1">
                <a:latin typeface="Preeti" pitchFamily="2" charset="0"/>
                <a:cs typeface="Times New Roman" pitchFamily="18" charset="0"/>
              </a:rPr>
              <a:t>ldltn</a:t>
            </a:r>
            <a:r>
              <a:rPr lang="en-US" dirty="0">
                <a:latin typeface="Preeti" pitchFamily="2" charset="0"/>
                <a:cs typeface="Times New Roman" pitchFamily="18" charset="0"/>
              </a:rPr>
              <a:t>] /</a:t>
            </a:r>
            <a:r>
              <a:rPr lang="en-US" dirty="0" err="1">
                <a:latin typeface="Preeti" pitchFamily="2" charset="0"/>
                <a:cs typeface="Times New Roman" pitchFamily="18" charset="0"/>
              </a:rPr>
              <a:t>fHo</a:t>
            </a:r>
            <a:r>
              <a:rPr lang="en-US" dirty="0">
                <a:latin typeface="Preeti" pitchFamily="2" charset="0"/>
                <a:cs typeface="Times New Roman" pitchFamily="18" charset="0"/>
              </a:rPr>
              <a:t> </a:t>
            </a:r>
            <a:r>
              <a:rPr lang="en-US" dirty="0" err="1">
                <a:latin typeface="Preeti" pitchFamily="2" charset="0"/>
                <a:cs typeface="Times New Roman" pitchFamily="18" charset="0"/>
              </a:rPr>
              <a:t>kIfnfO</a:t>
            </a:r>
            <a:r>
              <a:rPr lang="en-US" dirty="0">
                <a:latin typeface="Preeti" pitchFamily="2" charset="0"/>
                <a:cs typeface="Times New Roman" pitchFamily="18" charset="0"/>
              </a:rPr>
              <a:t>{ ph'/L </a:t>
            </a:r>
            <a:r>
              <a:rPr lang="en-US" dirty="0" err="1">
                <a:latin typeface="Preeti" pitchFamily="2" charset="0"/>
                <a:cs typeface="Times New Roman" pitchFamily="18" charset="0"/>
              </a:rPr>
              <a:t>gkg</a:t>
            </a:r>
            <a:r>
              <a:rPr lang="en-US" dirty="0">
                <a:latin typeface="Preeti" pitchFamily="2" charset="0"/>
                <a:cs typeface="Times New Roman" pitchFamily="18" charset="0"/>
              </a:rPr>
              <a:t>{</a:t>
            </a:r>
            <a:r>
              <a:rPr lang="en-US" dirty="0" err="1">
                <a:latin typeface="Preeti" pitchFamily="2" charset="0"/>
                <a:cs typeface="Times New Roman" pitchFamily="18" charset="0"/>
              </a:rPr>
              <a:t>sf</a:t>
            </a:r>
            <a:r>
              <a:rPr lang="en-US" dirty="0">
                <a:latin typeface="Preeti" pitchFamily="2" charset="0"/>
                <a:cs typeface="Times New Roman" pitchFamily="18" charset="0"/>
              </a:rPr>
              <a:t> </a:t>
            </a:r>
            <a:r>
              <a:rPr lang="en-US" dirty="0" err="1">
                <a:latin typeface="Preeti" pitchFamily="2" charset="0"/>
                <a:cs typeface="Times New Roman" pitchFamily="18" charset="0"/>
              </a:rPr>
              <a:t>sf</a:t>
            </a:r>
            <a:r>
              <a:rPr lang="en-US" dirty="0">
                <a:latin typeface="Preeti" pitchFamily="2" charset="0"/>
                <a:cs typeface="Times New Roman" pitchFamily="18" charset="0"/>
              </a:rPr>
              <a:t>/0fx? </a:t>
            </a:r>
            <a:r>
              <a:rPr lang="en-US" dirty="0" err="1">
                <a:latin typeface="Preeti" pitchFamily="2" charset="0"/>
                <a:cs typeface="Times New Roman" pitchFamily="18" charset="0"/>
              </a:rPr>
              <a:t>hftLo</a:t>
            </a:r>
            <a:r>
              <a:rPr lang="en-US" dirty="0">
                <a:latin typeface="Preeti" pitchFamily="2" charset="0"/>
                <a:cs typeface="Times New Roman" pitchFamily="18" charset="0"/>
              </a:rPr>
              <a:t> e]</a:t>
            </a:r>
            <a:r>
              <a:rPr lang="en-US" dirty="0" err="1">
                <a:latin typeface="Preeti" pitchFamily="2" charset="0"/>
                <a:cs typeface="Times New Roman" pitchFamily="18" charset="0"/>
              </a:rPr>
              <a:t>befj</a:t>
            </a:r>
            <a:r>
              <a:rPr lang="en-US" dirty="0">
                <a:latin typeface="Preeti" pitchFamily="2" charset="0"/>
                <a:cs typeface="Times New Roman" pitchFamily="18" charset="0"/>
              </a:rPr>
              <a:t> lj?4 </a:t>
            </a:r>
            <a:r>
              <a:rPr lang="en-US" dirty="0" err="1">
                <a:latin typeface="Preeti" pitchFamily="2" charset="0"/>
                <a:cs typeface="Times New Roman" pitchFamily="18" charset="0"/>
              </a:rPr>
              <a:t>lglZrt</a:t>
            </a:r>
            <a:r>
              <a:rPr lang="en-US" dirty="0">
                <a:latin typeface="Preeti" pitchFamily="2" charset="0"/>
                <a:cs typeface="Times New Roman" pitchFamily="18" charset="0"/>
              </a:rPr>
              <a:t> </a:t>
            </a:r>
            <a:r>
              <a:rPr lang="en-US" dirty="0" err="1">
                <a:latin typeface="Preeti" pitchFamily="2" charset="0"/>
                <a:cs typeface="Times New Roman" pitchFamily="18" charset="0"/>
              </a:rPr>
              <a:t>sfg'gsf</a:t>
            </a:r>
            <a:r>
              <a:rPr lang="en-US" dirty="0">
                <a:latin typeface="Preeti" pitchFamily="2" charset="0"/>
                <a:cs typeface="Times New Roman" pitchFamily="18" charset="0"/>
              </a:rPr>
              <a:t>] </a:t>
            </a:r>
            <a:r>
              <a:rPr lang="en-US" dirty="0" err="1">
                <a:latin typeface="Preeti" pitchFamily="2" charset="0"/>
                <a:cs typeface="Times New Roman" pitchFamily="18" charset="0"/>
              </a:rPr>
              <a:t>cefj</a:t>
            </a:r>
            <a:r>
              <a:rPr lang="en-US" dirty="0">
                <a:latin typeface="Preeti" pitchFamily="2" charset="0"/>
                <a:cs typeface="Times New Roman" pitchFamily="18" charset="0"/>
              </a:rPr>
              <a:t> </a:t>
            </a:r>
            <a:r>
              <a:rPr lang="en-US" dirty="0" err="1">
                <a:latin typeface="Preeti" pitchFamily="2" charset="0"/>
                <a:cs typeface="Times New Roman" pitchFamily="18" charset="0"/>
              </a:rPr>
              <a:t>jf</a:t>
            </a:r>
            <a:r>
              <a:rPr lang="en-US" dirty="0">
                <a:latin typeface="Preeti" pitchFamily="2" charset="0"/>
                <a:cs typeface="Times New Roman" pitchFamily="18" charset="0"/>
              </a:rPr>
              <a:t> </a:t>
            </a:r>
            <a:r>
              <a:rPr lang="en-US" dirty="0" err="1">
                <a:latin typeface="Preeti" pitchFamily="2" charset="0"/>
                <a:cs typeface="Times New Roman" pitchFamily="18" charset="0"/>
              </a:rPr>
              <a:t>sfg'gL</a:t>
            </a:r>
            <a:r>
              <a:rPr lang="en-US" dirty="0">
                <a:latin typeface="Preeti" pitchFamily="2" charset="0"/>
                <a:cs typeface="Times New Roman" pitchFamily="18" charset="0"/>
              </a:rPr>
              <a:t> </a:t>
            </a:r>
            <a:r>
              <a:rPr lang="en-US" dirty="0" err="1">
                <a:latin typeface="Preeti" pitchFamily="2" charset="0"/>
                <a:cs typeface="Times New Roman" pitchFamily="18" charset="0"/>
              </a:rPr>
              <a:t>pkrf</a:t>
            </a:r>
            <a:r>
              <a:rPr lang="en-US" dirty="0">
                <a:latin typeface="Preeti" pitchFamily="2" charset="0"/>
                <a:cs typeface="Times New Roman" pitchFamily="18" charset="0"/>
              </a:rPr>
              <a:t>/</a:t>
            </a:r>
            <a:r>
              <a:rPr lang="en-US" dirty="0" err="1">
                <a:latin typeface="Preeti" pitchFamily="2" charset="0"/>
                <a:cs typeface="Times New Roman" pitchFamily="18" charset="0"/>
              </a:rPr>
              <a:t>sf</a:t>
            </a:r>
            <a:r>
              <a:rPr lang="en-US" dirty="0">
                <a:latin typeface="Preeti" pitchFamily="2" charset="0"/>
                <a:cs typeface="Times New Roman" pitchFamily="18" charset="0"/>
              </a:rPr>
              <a:t>] </a:t>
            </a:r>
            <a:r>
              <a:rPr lang="en-US" dirty="0" err="1">
                <a:latin typeface="Preeti" pitchFamily="2" charset="0"/>
                <a:cs typeface="Times New Roman" pitchFamily="18" charset="0"/>
              </a:rPr>
              <a:t>ljifodf</a:t>
            </a:r>
            <a:r>
              <a:rPr lang="en-US" dirty="0">
                <a:latin typeface="Preeti" pitchFamily="2" charset="0"/>
                <a:cs typeface="Times New Roman" pitchFamily="18" charset="0"/>
              </a:rPr>
              <a:t> </a:t>
            </a:r>
            <a:r>
              <a:rPr lang="en-US" dirty="0" err="1">
                <a:latin typeface="Preeti" pitchFamily="2" charset="0"/>
                <a:cs typeface="Times New Roman" pitchFamily="18" charset="0"/>
              </a:rPr>
              <a:t>hfgsf</a:t>
            </a:r>
            <a:r>
              <a:rPr lang="en-US" dirty="0">
                <a:latin typeface="Preeti" pitchFamily="2" charset="0"/>
                <a:cs typeface="Times New Roman" pitchFamily="18" charset="0"/>
              </a:rPr>
              <a:t>/L </a:t>
            </a:r>
            <a:r>
              <a:rPr lang="en-US" dirty="0" err="1">
                <a:latin typeface="Preeti" pitchFamily="2" charset="0"/>
                <a:cs typeface="Times New Roman" pitchFamily="18" charset="0"/>
              </a:rPr>
              <a:t>geP</a:t>
            </a:r>
            <a:r>
              <a:rPr lang="en-US" dirty="0">
                <a:latin typeface="Preeti" pitchFamily="2" charset="0"/>
                <a:cs typeface="Times New Roman" pitchFamily="18" charset="0"/>
              </a:rPr>
              <a:t>/ </a:t>
            </a:r>
            <a:r>
              <a:rPr lang="en-US" dirty="0" err="1">
                <a:latin typeface="Preeti" pitchFamily="2" charset="0"/>
                <a:cs typeface="Times New Roman" pitchFamily="18" charset="0"/>
              </a:rPr>
              <a:t>jf</a:t>
            </a:r>
            <a:r>
              <a:rPr lang="en-US" dirty="0">
                <a:latin typeface="Preeti" pitchFamily="2" charset="0"/>
                <a:cs typeface="Times New Roman" pitchFamily="18" charset="0"/>
              </a:rPr>
              <a:t> /</a:t>
            </a:r>
            <a:r>
              <a:rPr lang="en-US" dirty="0" err="1">
                <a:latin typeface="Preeti" pitchFamily="2" charset="0"/>
                <a:cs typeface="Times New Roman" pitchFamily="18" charset="0"/>
              </a:rPr>
              <a:t>fHosf</a:t>
            </a:r>
            <a:r>
              <a:rPr lang="en-US" dirty="0">
                <a:latin typeface="Preeti" pitchFamily="2" charset="0"/>
                <a:cs typeface="Times New Roman" pitchFamily="18" charset="0"/>
              </a:rPr>
              <a:t> lgsfox?af6 </a:t>
            </a:r>
            <a:r>
              <a:rPr lang="en-US" dirty="0" err="1">
                <a:latin typeface="Preeti" pitchFamily="2" charset="0"/>
                <a:cs typeface="Times New Roman" pitchFamily="18" charset="0"/>
              </a:rPr>
              <a:t>o;nfO</a:t>
            </a:r>
            <a:r>
              <a:rPr lang="en-US" dirty="0">
                <a:latin typeface="Preeti" pitchFamily="2" charset="0"/>
                <a:cs typeface="Times New Roman" pitchFamily="18" charset="0"/>
              </a:rPr>
              <a:t>{ </a:t>
            </a:r>
            <a:r>
              <a:rPr lang="en-US" dirty="0" err="1">
                <a:latin typeface="Preeti" pitchFamily="2" charset="0"/>
                <a:cs typeface="Times New Roman" pitchFamily="18" charset="0"/>
              </a:rPr>
              <a:t>k|efjsf</a:t>
            </a:r>
            <a:r>
              <a:rPr lang="en-US" dirty="0">
                <a:latin typeface="Preeti" pitchFamily="2" charset="0"/>
                <a:cs typeface="Times New Roman" pitchFamily="18" charset="0"/>
              </a:rPr>
              <a:t>/L </a:t>
            </a:r>
            <a:r>
              <a:rPr lang="en-US" dirty="0" err="1">
                <a:latin typeface="Preeti" pitchFamily="2" charset="0"/>
                <a:cs typeface="Times New Roman" pitchFamily="18" charset="0"/>
              </a:rPr>
              <a:t>sfof</a:t>
            </a:r>
            <a:r>
              <a:rPr lang="en-US" dirty="0">
                <a:latin typeface="Preeti" pitchFamily="2" charset="0"/>
                <a:cs typeface="Times New Roman" pitchFamily="18" charset="0"/>
              </a:rPr>
              <a:t>{</a:t>
            </a:r>
            <a:r>
              <a:rPr lang="en-US" dirty="0" err="1">
                <a:latin typeface="Preeti" pitchFamily="2" charset="0"/>
                <a:cs typeface="Times New Roman" pitchFamily="18" charset="0"/>
              </a:rPr>
              <a:t>Gjogsf</a:t>
            </a:r>
            <a:r>
              <a:rPr lang="en-US" dirty="0">
                <a:latin typeface="Preeti" pitchFamily="2" charset="0"/>
                <a:cs typeface="Times New Roman" pitchFamily="18" charset="0"/>
              </a:rPr>
              <a:t>] </a:t>
            </a:r>
            <a:r>
              <a:rPr lang="en-US" dirty="0" err="1">
                <a:latin typeface="Preeti" pitchFamily="2" charset="0"/>
                <a:cs typeface="Times New Roman" pitchFamily="18" charset="0"/>
              </a:rPr>
              <a:t>nflu</a:t>
            </a:r>
            <a:r>
              <a:rPr lang="en-US" dirty="0">
                <a:latin typeface="Preeti" pitchFamily="2" charset="0"/>
                <a:cs typeface="Times New Roman" pitchFamily="18" charset="0"/>
              </a:rPr>
              <a:t> clgR5's </a:t>
            </a:r>
            <a:r>
              <a:rPr lang="en-US" dirty="0" err="1">
                <a:latin typeface="Preeti" pitchFamily="2" charset="0"/>
                <a:cs typeface="Times New Roman" pitchFamily="18" charset="0"/>
              </a:rPr>
              <a:t>ePsf</a:t>
            </a:r>
            <a:r>
              <a:rPr lang="en-US" dirty="0">
                <a:latin typeface="Preeti" pitchFamily="2" charset="0"/>
                <a:cs typeface="Times New Roman" pitchFamily="18" charset="0"/>
              </a:rPr>
              <a:t>] </a:t>
            </a:r>
            <a:r>
              <a:rPr lang="en-US" dirty="0" err="1">
                <a:latin typeface="Preeti" pitchFamily="2" charset="0"/>
                <a:cs typeface="Times New Roman" pitchFamily="18" charset="0"/>
              </a:rPr>
              <a:t>x'g</a:t>
            </a:r>
            <a:r>
              <a:rPr lang="en-US" dirty="0">
                <a:latin typeface="Preeti" pitchFamily="2" charset="0"/>
                <a:cs typeface="Times New Roman" pitchFamily="18" charset="0"/>
              </a:rPr>
              <a:t> ;</a:t>
            </a:r>
            <a:r>
              <a:rPr lang="en-US" dirty="0" err="1">
                <a:latin typeface="Preeti" pitchFamily="2" charset="0"/>
                <a:cs typeface="Times New Roman" pitchFamily="18" charset="0"/>
              </a:rPr>
              <a:t>Sg</a:t>
            </a:r>
            <a:r>
              <a:rPr lang="en-US" dirty="0">
                <a:latin typeface="Preeti" pitchFamily="2" charset="0"/>
                <a:cs typeface="Times New Roman" pitchFamily="18" charset="0"/>
              </a:rPr>
              <a:t>] </a:t>
            </a:r>
            <a:r>
              <a:rPr lang="en-US" dirty="0" err="1">
                <a:latin typeface="Preeti" pitchFamily="2" charset="0"/>
                <a:cs typeface="Times New Roman" pitchFamily="18" charset="0"/>
              </a:rPr>
              <a:t>tkm</a:t>
            </a:r>
            <a:r>
              <a:rPr lang="en-US" dirty="0">
                <a:latin typeface="Preeti" pitchFamily="2" charset="0"/>
                <a:cs typeface="Times New Roman" pitchFamily="18" charset="0"/>
              </a:rPr>
              <a:t>{ :d/0f u/]</a:t>
            </a:r>
            <a:r>
              <a:rPr lang="en-US" dirty="0" err="1">
                <a:latin typeface="Preeti" pitchFamily="2" charset="0"/>
                <a:cs typeface="Times New Roman" pitchFamily="18" charset="0"/>
              </a:rPr>
              <a:t>sf</a:t>
            </a:r>
            <a:r>
              <a:rPr lang="en-US" dirty="0">
                <a:latin typeface="Preeti" pitchFamily="2" charset="0"/>
                <a:cs typeface="Times New Roman" pitchFamily="18" charset="0"/>
              </a:rPr>
              <a:t>] 5 .</a:t>
            </a:r>
          </a:p>
          <a:p>
            <a:pPr>
              <a:lnSpc>
                <a:spcPct val="90000"/>
              </a:lnSpc>
              <a:buFont typeface="Wingdings" pitchFamily="2" charset="2"/>
              <a:buNone/>
            </a:pPr>
            <a:r>
              <a:rPr lang="en-US" dirty="0">
                <a:latin typeface="Preeti" pitchFamily="2" charset="0"/>
                <a:cs typeface="Times New Roman" pitchFamily="18" charset="0"/>
              </a:rPr>
              <a:t>— ;</a:t>
            </a:r>
            <a:r>
              <a:rPr lang="en-US" dirty="0" err="1">
                <a:latin typeface="Preeti" pitchFamily="2" charset="0"/>
                <a:cs typeface="Times New Roman" pitchFamily="18" charset="0"/>
              </a:rPr>
              <a:t>ldltn</a:t>
            </a:r>
            <a:r>
              <a:rPr lang="en-US" dirty="0">
                <a:latin typeface="Preeti" pitchFamily="2" charset="0"/>
                <a:cs typeface="Times New Roman" pitchFamily="18" charset="0"/>
              </a:rPr>
              <a:t>] /</a:t>
            </a:r>
            <a:r>
              <a:rPr lang="en-US" dirty="0" err="1">
                <a:latin typeface="Preeti" pitchFamily="2" charset="0"/>
                <a:cs typeface="Times New Roman" pitchFamily="18" charset="0"/>
              </a:rPr>
              <a:t>fHo</a:t>
            </a:r>
            <a:r>
              <a:rPr lang="en-US" dirty="0">
                <a:latin typeface="Preeti" pitchFamily="2" charset="0"/>
                <a:cs typeface="Times New Roman" pitchFamily="18" charset="0"/>
              </a:rPr>
              <a:t> </a:t>
            </a:r>
            <a:r>
              <a:rPr lang="en-US" dirty="0" err="1">
                <a:latin typeface="Preeti" pitchFamily="2" charset="0"/>
                <a:cs typeface="Times New Roman" pitchFamily="18" charset="0"/>
              </a:rPr>
              <a:t>kIfsf</a:t>
            </a:r>
            <a:r>
              <a:rPr lang="en-US" dirty="0">
                <a:latin typeface="Preeti" pitchFamily="2" charset="0"/>
                <a:cs typeface="Times New Roman" pitchFamily="18" charset="0"/>
              </a:rPr>
              <a:t>] !&amp;, !* / !( </a:t>
            </a:r>
            <a:r>
              <a:rPr lang="en-US" dirty="0" err="1">
                <a:latin typeface="Preeti" pitchFamily="2" charset="0"/>
                <a:cs typeface="Times New Roman" pitchFamily="18" charset="0"/>
              </a:rPr>
              <a:t>cf</a:t>
            </a:r>
            <a:r>
              <a:rPr lang="en-US" dirty="0">
                <a:latin typeface="Preeti" pitchFamily="2" charset="0"/>
                <a:cs typeface="Times New Roman" pitchFamily="18" charset="0"/>
              </a:rPr>
              <a:t>}+ </a:t>
            </a:r>
            <a:r>
              <a:rPr lang="en-US" dirty="0" err="1">
                <a:latin typeface="Preeti" pitchFamily="2" charset="0"/>
                <a:cs typeface="Times New Roman" pitchFamily="18" charset="0"/>
              </a:rPr>
              <a:t>k|ltj</a:t>
            </a:r>
            <a:r>
              <a:rPr lang="en-US" dirty="0">
                <a:latin typeface="Preeti" pitchFamily="2" charset="0"/>
                <a:cs typeface="Times New Roman" pitchFamily="18" charset="0"/>
              </a:rPr>
              <a:t>]</a:t>
            </a:r>
            <a:r>
              <a:rPr lang="en-US" dirty="0" err="1">
                <a:latin typeface="Preeti" pitchFamily="2" charset="0"/>
                <a:cs typeface="Times New Roman" pitchFamily="18" charset="0"/>
              </a:rPr>
              <a:t>bg</a:t>
            </a:r>
            <a:r>
              <a:rPr lang="en-US" dirty="0">
                <a:latin typeface="Preeti" pitchFamily="2" charset="0"/>
                <a:cs typeface="Times New Roman" pitchFamily="18" charset="0"/>
              </a:rPr>
              <a:t> Psd'i6 ?</a:t>
            </a:r>
            <a:r>
              <a:rPr lang="en-US" dirty="0" err="1">
                <a:latin typeface="Preeti" pitchFamily="2" charset="0"/>
                <a:cs typeface="Times New Roman" pitchFamily="18" charset="0"/>
              </a:rPr>
              <a:t>kdf</a:t>
            </a:r>
            <a:r>
              <a:rPr lang="en-US" dirty="0">
                <a:latin typeface="Preeti" pitchFamily="2" charset="0"/>
                <a:cs typeface="Times New Roman" pitchFamily="18" charset="0"/>
              </a:rPr>
              <a:t> ! </a:t>
            </a:r>
            <a:r>
              <a:rPr lang="en-US" dirty="0" err="1">
                <a:latin typeface="Preeti" pitchFamily="2" charset="0"/>
                <a:cs typeface="Times New Roman" pitchFamily="18" charset="0"/>
              </a:rPr>
              <a:t>dfr</a:t>
            </a:r>
            <a:r>
              <a:rPr lang="en-US" dirty="0">
                <a:latin typeface="Preeti" pitchFamily="2" charset="0"/>
                <a:cs typeface="Times New Roman" pitchFamily="18" charset="0"/>
              </a:rPr>
              <a:t>{ @))* </a:t>
            </a:r>
            <a:r>
              <a:rPr lang="en-US" dirty="0" err="1">
                <a:latin typeface="Preeti" pitchFamily="2" charset="0"/>
                <a:cs typeface="Times New Roman" pitchFamily="18" charset="0"/>
              </a:rPr>
              <a:t>df</a:t>
            </a:r>
            <a:r>
              <a:rPr lang="en-US" dirty="0">
                <a:latin typeface="Preeti" pitchFamily="2" charset="0"/>
                <a:cs typeface="Times New Roman" pitchFamily="18" charset="0"/>
              </a:rPr>
              <a:t> k|:</a:t>
            </a:r>
            <a:r>
              <a:rPr lang="en-US" dirty="0" err="1">
                <a:latin typeface="Preeti" pitchFamily="2" charset="0"/>
                <a:cs typeface="Times New Roman" pitchFamily="18" charset="0"/>
              </a:rPr>
              <a:t>t't</a:t>
            </a:r>
            <a:r>
              <a:rPr lang="en-US" dirty="0">
                <a:latin typeface="Preeti" pitchFamily="2" charset="0"/>
                <a:cs typeface="Times New Roman" pitchFamily="18" charset="0"/>
              </a:rPr>
              <a:t> </a:t>
            </a:r>
            <a:r>
              <a:rPr lang="en-US" dirty="0" err="1">
                <a:latin typeface="Preeti" pitchFamily="2" charset="0"/>
                <a:cs typeface="Times New Roman" pitchFamily="18" charset="0"/>
              </a:rPr>
              <a:t>ug</a:t>
            </a:r>
            <a:r>
              <a:rPr lang="en-US" dirty="0">
                <a:latin typeface="Preeti" pitchFamily="2" charset="0"/>
                <a:cs typeface="Times New Roman" pitchFamily="18" charset="0"/>
              </a:rPr>
              <a:t>{ </a:t>
            </a:r>
            <a:r>
              <a:rPr lang="en-US" dirty="0" err="1">
                <a:latin typeface="Preeti" pitchFamily="2" charset="0"/>
                <a:cs typeface="Times New Roman" pitchFamily="18" charset="0"/>
              </a:rPr>
              <a:t>l;kmf</a:t>
            </a:r>
            <a:r>
              <a:rPr lang="en-US" dirty="0">
                <a:latin typeface="Preeti" pitchFamily="2" charset="0"/>
                <a:cs typeface="Times New Roman" pitchFamily="18" charset="0"/>
              </a:rPr>
              <a:t>/</a:t>
            </a:r>
            <a:r>
              <a:rPr lang="en-US" dirty="0" err="1">
                <a:latin typeface="Preeti" pitchFamily="2" charset="0"/>
                <a:cs typeface="Times New Roman" pitchFamily="18" charset="0"/>
              </a:rPr>
              <a:t>Lz</a:t>
            </a:r>
            <a:r>
              <a:rPr lang="en-US" dirty="0">
                <a:latin typeface="Preeti" pitchFamily="2" charset="0"/>
                <a:cs typeface="Times New Roman" pitchFamily="18" charset="0"/>
              </a:rPr>
              <a:t> u/]</a:t>
            </a:r>
            <a:r>
              <a:rPr lang="en-US" dirty="0" err="1">
                <a:latin typeface="Preeti" pitchFamily="2" charset="0"/>
                <a:cs typeface="Times New Roman" pitchFamily="18" charset="0"/>
              </a:rPr>
              <a:t>sf</a:t>
            </a:r>
            <a:r>
              <a:rPr lang="en-US" dirty="0">
                <a:latin typeface="Preeti" pitchFamily="2" charset="0"/>
                <a:cs typeface="Times New Roman" pitchFamily="18" charset="0"/>
              </a:rPr>
              <a:t>] 5 .</a:t>
            </a:r>
          </a:p>
        </p:txBody>
      </p:sp>
      <p:sp>
        <p:nvSpPr>
          <p:cNvPr id="534531" name="Rectangle 3"/>
          <p:cNvSpPr>
            <a:spLocks noChangeArrowheads="1"/>
          </p:cNvSpPr>
          <p:nvPr/>
        </p:nvSpPr>
        <p:spPr bwMode="auto">
          <a:xfrm>
            <a:off x="646113" y="341313"/>
            <a:ext cx="11341100" cy="1606550"/>
          </a:xfrm>
          <a:prstGeom prst="rect">
            <a:avLst/>
          </a:prstGeom>
          <a:noFill/>
          <a:ln w="9525">
            <a:noFill/>
            <a:miter lim="800000"/>
            <a:headEnd/>
            <a:tailEnd/>
          </a:ln>
          <a:effectLst/>
        </p:spPr>
        <p:txBody>
          <a:bodyPr lIns="123444" tIns="61722" rIns="123444" bIns="61722" anchor="ctr" anchorCtr="1"/>
          <a:lstStyle/>
          <a:p>
            <a:pPr algn="ctr" defTabSz="1173163"/>
            <a:r>
              <a:rPr lang="en-US" sz="3600" b="1" dirty="0">
                <a:solidFill>
                  <a:schemeClr val="accent2"/>
                </a:solidFill>
                <a:latin typeface="Preeti" pitchFamily="2" charset="0"/>
              </a:rPr>
              <a:t>g]</a:t>
            </a:r>
            <a:r>
              <a:rPr lang="en-US" sz="3600" b="1" dirty="0" err="1">
                <a:solidFill>
                  <a:schemeClr val="accent2"/>
                </a:solidFill>
                <a:latin typeface="Preeti" pitchFamily="2" charset="0"/>
              </a:rPr>
              <a:t>kfnsf</a:t>
            </a:r>
            <a:r>
              <a:rPr lang="en-US" sz="3600" b="1" dirty="0">
                <a:solidFill>
                  <a:schemeClr val="accent2"/>
                </a:solidFill>
                <a:latin typeface="Preeti" pitchFamily="2" charset="0"/>
              </a:rPr>
              <a:t>] !%</a:t>
            </a:r>
            <a:r>
              <a:rPr lang="en-US" sz="3600" b="1" dirty="0">
                <a:solidFill>
                  <a:schemeClr val="accent2"/>
                </a:solidFill>
                <a:latin typeface="Times New Roman" pitchFamily="18" charset="0"/>
                <a:cs typeface="Times New Roman" pitchFamily="18" charset="0"/>
              </a:rPr>
              <a:t>/</a:t>
            </a:r>
            <a:r>
              <a:rPr lang="en-US" sz="3600" b="1" dirty="0">
                <a:solidFill>
                  <a:schemeClr val="accent2"/>
                </a:solidFill>
                <a:latin typeface="Preeti" pitchFamily="2" charset="0"/>
                <a:cs typeface="Times New Roman" pitchFamily="18" charset="0"/>
              </a:rPr>
              <a:t>!^ </a:t>
            </a:r>
            <a:r>
              <a:rPr lang="en-US" sz="3600" b="1" dirty="0" err="1">
                <a:solidFill>
                  <a:schemeClr val="accent2"/>
                </a:solidFill>
                <a:latin typeface="Preeti" pitchFamily="2" charset="0"/>
                <a:cs typeface="Times New Roman" pitchFamily="18" charset="0"/>
              </a:rPr>
              <a:t>cf</a:t>
            </a:r>
            <a:r>
              <a:rPr lang="en-US" sz="3600" b="1" dirty="0">
                <a:solidFill>
                  <a:schemeClr val="accent2"/>
                </a:solidFill>
                <a:latin typeface="Preeti" pitchFamily="2" charset="0"/>
                <a:cs typeface="Times New Roman" pitchFamily="18" charset="0"/>
              </a:rPr>
              <a:t>}+ </a:t>
            </a:r>
            <a:r>
              <a:rPr lang="en-US" sz="3600" b="1" dirty="0" err="1">
                <a:solidFill>
                  <a:schemeClr val="accent2"/>
                </a:solidFill>
                <a:latin typeface="Preeti" pitchFamily="2" charset="0"/>
                <a:cs typeface="Times New Roman" pitchFamily="18" charset="0"/>
              </a:rPr>
              <a:t>cfjlws</a:t>
            </a:r>
            <a:r>
              <a:rPr lang="en-US" sz="3600" b="1" dirty="0">
                <a:solidFill>
                  <a:schemeClr val="accent2"/>
                </a:solidFill>
                <a:latin typeface="Preeti" pitchFamily="2" charset="0"/>
                <a:cs typeface="Times New Roman" pitchFamily="18" charset="0"/>
              </a:rPr>
              <a:t> </a:t>
            </a:r>
            <a:r>
              <a:rPr lang="en-US" sz="3600" b="1" dirty="0" err="1">
                <a:solidFill>
                  <a:schemeClr val="accent2"/>
                </a:solidFill>
                <a:latin typeface="Preeti" pitchFamily="2" charset="0"/>
                <a:cs typeface="Times New Roman" pitchFamily="18" charset="0"/>
              </a:rPr>
              <a:t>k|ltj</a:t>
            </a:r>
            <a:r>
              <a:rPr lang="en-US" sz="3600" b="1" dirty="0">
                <a:solidFill>
                  <a:schemeClr val="accent2"/>
                </a:solidFill>
                <a:latin typeface="Preeti" pitchFamily="2" charset="0"/>
                <a:cs typeface="Times New Roman" pitchFamily="18" charset="0"/>
              </a:rPr>
              <a:t>]</a:t>
            </a:r>
            <a:r>
              <a:rPr lang="en-US" sz="3600" b="1" dirty="0" err="1">
                <a:solidFill>
                  <a:schemeClr val="accent2"/>
                </a:solidFill>
                <a:latin typeface="Preeti" pitchFamily="2" charset="0"/>
                <a:cs typeface="Times New Roman" pitchFamily="18" charset="0"/>
              </a:rPr>
              <a:t>bg</a:t>
            </a:r>
            <a:r>
              <a:rPr lang="en-US" sz="3600" b="1" dirty="0">
                <a:solidFill>
                  <a:schemeClr val="accent2"/>
                </a:solidFill>
                <a:latin typeface="Preeti" pitchFamily="2" charset="0"/>
                <a:cs typeface="Times New Roman" pitchFamily="18" charset="0"/>
              </a:rPr>
              <a:t> </a:t>
            </a:r>
            <a:r>
              <a:rPr lang="en-US" sz="3600" b="1" dirty="0" err="1">
                <a:solidFill>
                  <a:schemeClr val="accent2"/>
                </a:solidFill>
                <a:latin typeface="Preeti" pitchFamily="2" charset="0"/>
                <a:cs typeface="Times New Roman" pitchFamily="18" charset="0"/>
              </a:rPr>
              <a:t>df</a:t>
            </a:r>
            <a:r>
              <a:rPr lang="en-US" sz="3600" b="1" dirty="0">
                <a:solidFill>
                  <a:schemeClr val="accent2"/>
                </a:solidFill>
                <a:latin typeface="Preeti" pitchFamily="2" charset="0"/>
                <a:cs typeface="Times New Roman" pitchFamily="18" charset="0"/>
              </a:rPr>
              <a:t> </a:t>
            </a:r>
            <a:r>
              <a:rPr lang="en-US" sz="3600" b="1" dirty="0">
                <a:solidFill>
                  <a:schemeClr val="accent2"/>
                </a:solidFill>
                <a:latin typeface="Preeti" pitchFamily="2" charset="0"/>
              </a:rPr>
              <a:t>;</a:t>
            </a:r>
            <a:r>
              <a:rPr lang="en-US" sz="3600" b="1" dirty="0" err="1">
                <a:solidFill>
                  <a:schemeClr val="accent2"/>
                </a:solidFill>
                <a:latin typeface="Preeti" pitchFamily="2" charset="0"/>
              </a:rPr>
              <a:t>ldltsf</a:t>
            </a:r>
            <a:r>
              <a:rPr lang="en-US" sz="3600" b="1" dirty="0">
                <a:solidFill>
                  <a:schemeClr val="accent2"/>
                </a:solidFill>
                <a:latin typeface="Preeti" pitchFamily="2" charset="0"/>
              </a:rPr>
              <a:t>] </a:t>
            </a:r>
            <a:r>
              <a:rPr lang="en-US" sz="3600" b="1" dirty="0" err="1">
                <a:solidFill>
                  <a:schemeClr val="accent2"/>
                </a:solidFill>
                <a:latin typeface="Preeti" pitchFamily="2" charset="0"/>
              </a:rPr>
              <a:t>rf</a:t>
            </a:r>
            <a:r>
              <a:rPr lang="en-US" sz="3600" b="1" dirty="0">
                <a:solidFill>
                  <a:schemeClr val="accent2"/>
                </a:solidFill>
                <a:latin typeface="Preeti" pitchFamily="2" charset="0"/>
              </a:rPr>
              <a:t>+;f] / </a:t>
            </a:r>
            <a:r>
              <a:rPr lang="en-US" sz="3600" b="1" dirty="0" err="1">
                <a:solidFill>
                  <a:schemeClr val="accent2"/>
                </a:solidFill>
                <a:latin typeface="Preeti" pitchFamily="2" charset="0"/>
              </a:rPr>
              <a:t>l;kmfl</a:t>
            </a:r>
            <a:r>
              <a:rPr lang="en-US" sz="3600" b="1" dirty="0">
                <a:solidFill>
                  <a:schemeClr val="accent2"/>
                </a:solidFill>
                <a:latin typeface="Preeti" pitchFamily="2" charset="0"/>
              </a:rPr>
              <a:t>/</a:t>
            </a:r>
            <a:r>
              <a:rPr lang="en-US" sz="3600" b="1" dirty="0" err="1">
                <a:solidFill>
                  <a:schemeClr val="accent2"/>
                </a:solidFill>
                <a:latin typeface="Preeti" pitchFamily="2" charset="0"/>
              </a:rPr>
              <a:t>zx</a:t>
            </a:r>
            <a:r>
              <a:rPr lang="en-US" sz="3600" b="1" dirty="0">
                <a:solidFill>
                  <a:schemeClr val="accent2"/>
                </a:solidFill>
                <a:latin typeface="Preeti" pitchFamily="2" charset="0"/>
              </a:rPr>
              <a:t>?</a:t>
            </a:r>
            <a:r>
              <a:rPr lang="en-US" sz="2000" b="1" dirty="0">
                <a:solidFill>
                  <a:schemeClr val="accent2"/>
                </a:solidFill>
                <a:latin typeface="Preeti" pitchFamily="2"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body" idx="1"/>
          </p:nvPr>
        </p:nvSpPr>
        <p:spPr>
          <a:xfrm>
            <a:off x="646113" y="1947863"/>
            <a:ext cx="11325225" cy="6521450"/>
          </a:xfrm>
        </p:spPr>
        <p:txBody>
          <a:bodyPr/>
          <a:lstStyle/>
          <a:p>
            <a:pPr>
              <a:buNone/>
            </a:pPr>
            <a:r>
              <a:rPr lang="en-US" sz="3600" dirty="0" smtClean="0">
                <a:latin typeface="Preeti" pitchFamily="2" charset="0"/>
              </a:rPr>
              <a:t>!)&amp;=!!M  </a:t>
            </a:r>
            <a:r>
              <a:rPr lang="en-US" sz="3600" dirty="0" err="1" smtClean="0">
                <a:latin typeface="Preeti" pitchFamily="2" charset="0"/>
              </a:rPr>
              <a:t>dlxnfx</a:t>
            </a:r>
            <a:r>
              <a:rPr lang="en-US" sz="3600" dirty="0" smtClean="0">
                <a:latin typeface="Preeti" pitchFamily="2" charset="0"/>
              </a:rPr>
              <a:t>?, </a:t>
            </a:r>
            <a:r>
              <a:rPr lang="en-US" sz="3600" dirty="0" err="1" smtClean="0">
                <a:latin typeface="Preeti" pitchFamily="2" charset="0"/>
              </a:rPr>
              <a:t>afnaflnsfx</a:t>
            </a:r>
            <a:r>
              <a:rPr lang="en-US" sz="3600" dirty="0" smtClean="0">
                <a:latin typeface="Preeti" pitchFamily="2" charset="0"/>
              </a:rPr>
              <a:t>? / </a:t>
            </a:r>
            <a:r>
              <a:rPr lang="en-US" sz="3600" dirty="0" err="1" smtClean="0">
                <a:latin typeface="Preeti" pitchFamily="2" charset="0"/>
              </a:rPr>
              <a:t>blntx</a:t>
            </a:r>
            <a:r>
              <a:rPr lang="en-US" sz="3600" dirty="0" smtClean="0">
                <a:latin typeface="Preeti" pitchFamily="2" charset="0"/>
              </a:rPr>
              <a:t>? </a:t>
            </a:r>
            <a:r>
              <a:rPr lang="en-US" sz="3600" dirty="0" err="1" smtClean="0">
                <a:latin typeface="Preeti" pitchFamily="2" charset="0"/>
              </a:rPr>
              <a:t>nufotsf</a:t>
            </a:r>
            <a:r>
              <a:rPr lang="en-US" sz="3600" dirty="0" smtClean="0">
                <a:latin typeface="Preeti" pitchFamily="2" charset="0"/>
              </a:rPr>
              <a:t> </a:t>
            </a:r>
            <a:r>
              <a:rPr lang="en-US" sz="3600" dirty="0" err="1" smtClean="0">
                <a:latin typeface="Preeti" pitchFamily="2" charset="0"/>
              </a:rPr>
              <a:t>lje</a:t>
            </a:r>
            <a:r>
              <a:rPr lang="en-US" sz="3600" dirty="0" smtClean="0">
                <a:latin typeface="Preeti" pitchFamily="2" charset="0"/>
              </a:rPr>
              <a:t>]b </a:t>
            </a:r>
            <a:r>
              <a:rPr lang="en-US" sz="3600" dirty="0" err="1" smtClean="0">
                <a:latin typeface="Preeti" pitchFamily="2" charset="0"/>
              </a:rPr>
              <a:t>cGTo</a:t>
            </a:r>
            <a:r>
              <a:rPr lang="en-US" sz="3600" dirty="0" smtClean="0">
                <a:latin typeface="Preeti" pitchFamily="2" charset="0"/>
              </a:rPr>
              <a:t> </a:t>
            </a:r>
            <a:r>
              <a:rPr lang="en-US" sz="3600" dirty="0" err="1" smtClean="0">
                <a:latin typeface="Preeti" pitchFamily="2" charset="0"/>
              </a:rPr>
              <a:t>ug</a:t>
            </a:r>
            <a:r>
              <a:rPr lang="en-US" sz="3600" dirty="0" smtClean="0">
                <a:latin typeface="Preeti" pitchFamily="2" charset="0"/>
              </a:rPr>
              <a:t>{ </a:t>
            </a:r>
            <a:r>
              <a:rPr lang="en-US" sz="3600" dirty="0" err="1" smtClean="0">
                <a:latin typeface="Preeti" pitchFamily="2" charset="0"/>
              </a:rPr>
              <a:t>cfjZos</a:t>
            </a:r>
            <a:r>
              <a:rPr lang="en-US" sz="3600" dirty="0" smtClean="0">
                <a:latin typeface="Preeti" pitchFamily="2" charset="0"/>
              </a:rPr>
              <a:t> </a:t>
            </a:r>
            <a:r>
              <a:rPr lang="en-US" sz="3600" dirty="0" err="1" smtClean="0">
                <a:latin typeface="Preeti" pitchFamily="2" charset="0"/>
              </a:rPr>
              <a:t>sfg'gL</a:t>
            </a:r>
            <a:r>
              <a:rPr lang="en-US" sz="3600" dirty="0" smtClean="0">
                <a:latin typeface="Preeti" pitchFamily="2" charset="0"/>
              </a:rPr>
              <a:t> </a:t>
            </a:r>
            <a:r>
              <a:rPr lang="en-US" sz="3600" dirty="0" err="1" smtClean="0">
                <a:latin typeface="Preeti" pitchFamily="2" charset="0"/>
              </a:rPr>
              <a:t>tyf</a:t>
            </a:r>
            <a:r>
              <a:rPr lang="en-US" sz="3600" dirty="0" smtClean="0">
                <a:latin typeface="Preeti" pitchFamily="2" charset="0"/>
              </a:rPr>
              <a:t> </a:t>
            </a:r>
            <a:r>
              <a:rPr lang="en-US" sz="3600" dirty="0" err="1" smtClean="0">
                <a:latin typeface="Preeti" pitchFamily="2" charset="0"/>
              </a:rPr>
              <a:t>gLltut</a:t>
            </a:r>
            <a:r>
              <a:rPr lang="en-US" sz="3600" dirty="0" smtClean="0">
                <a:latin typeface="Preeti" pitchFamily="2" charset="0"/>
              </a:rPr>
              <a:t> </a:t>
            </a:r>
            <a:r>
              <a:rPr lang="en-US" sz="3600" dirty="0" err="1" smtClean="0">
                <a:latin typeface="Preeti" pitchFamily="2" charset="0"/>
              </a:rPr>
              <a:t>pkfox</a:t>
            </a:r>
            <a:r>
              <a:rPr lang="en-US" sz="3600" dirty="0" smtClean="0">
                <a:latin typeface="Preeti" pitchFamily="2" charset="0"/>
              </a:rPr>
              <a:t>? </a:t>
            </a:r>
            <a:r>
              <a:rPr lang="en-US" sz="3600" dirty="0" err="1" smtClean="0">
                <a:latin typeface="Preeti" pitchFamily="2" charset="0"/>
              </a:rPr>
              <a:t>ug</a:t>
            </a:r>
            <a:r>
              <a:rPr lang="en-US" sz="3600" dirty="0" smtClean="0">
                <a:latin typeface="Preeti" pitchFamily="2" charset="0"/>
              </a:rPr>
              <a:t>]{ .</a:t>
            </a:r>
          </a:p>
          <a:p>
            <a:pPr>
              <a:buNone/>
            </a:pPr>
            <a:r>
              <a:rPr lang="en-US" sz="3600" dirty="0" smtClean="0">
                <a:latin typeface="Preeti" pitchFamily="2" charset="0"/>
              </a:rPr>
              <a:t>!)^=$M ;a} </a:t>
            </a:r>
            <a:r>
              <a:rPr lang="en-US" sz="3600" dirty="0" err="1" smtClean="0">
                <a:latin typeface="Preeti" pitchFamily="2" charset="0"/>
              </a:rPr>
              <a:t>k|sf</a:t>
            </a:r>
            <a:r>
              <a:rPr lang="en-US" sz="3600" dirty="0" smtClean="0">
                <a:latin typeface="Preeti" pitchFamily="2" charset="0"/>
              </a:rPr>
              <a:t>/</a:t>
            </a:r>
            <a:r>
              <a:rPr lang="en-US" sz="3600" dirty="0" err="1" smtClean="0">
                <a:latin typeface="Preeti" pitchFamily="2" charset="0"/>
              </a:rPr>
              <a:t>sf</a:t>
            </a:r>
            <a:r>
              <a:rPr lang="en-US" sz="3600" dirty="0" smtClean="0">
                <a:latin typeface="Preeti" pitchFamily="2" charset="0"/>
              </a:rPr>
              <a:t> </a:t>
            </a:r>
            <a:r>
              <a:rPr lang="en-US" sz="3600" dirty="0" err="1" smtClean="0">
                <a:latin typeface="Preeti" pitchFamily="2" charset="0"/>
              </a:rPr>
              <a:t>lje</a:t>
            </a:r>
            <a:r>
              <a:rPr lang="en-US" sz="3600" dirty="0" smtClean="0">
                <a:latin typeface="Preeti" pitchFamily="2" charset="0"/>
              </a:rPr>
              <a:t>]</a:t>
            </a:r>
            <a:r>
              <a:rPr lang="en-US" sz="3600" dirty="0" err="1" smtClean="0">
                <a:latin typeface="Preeti" pitchFamily="2" charset="0"/>
              </a:rPr>
              <a:t>bx?nfO</a:t>
            </a:r>
            <a:r>
              <a:rPr lang="en-US" sz="3600" dirty="0" smtClean="0">
                <a:latin typeface="Preeti" pitchFamily="2" charset="0"/>
              </a:rPr>
              <a:t>{ </a:t>
            </a:r>
            <a:r>
              <a:rPr lang="en-US" sz="3600" dirty="0" err="1" smtClean="0">
                <a:latin typeface="Preeti" pitchFamily="2" charset="0"/>
              </a:rPr>
              <a:t>cGTo</a:t>
            </a:r>
            <a:r>
              <a:rPr lang="en-US" sz="3600" dirty="0" smtClean="0">
                <a:latin typeface="Preeti" pitchFamily="2" charset="0"/>
              </a:rPr>
              <a:t> </a:t>
            </a:r>
            <a:r>
              <a:rPr lang="en-US" sz="3600" dirty="0" err="1" smtClean="0">
                <a:latin typeface="Preeti" pitchFamily="2" charset="0"/>
              </a:rPr>
              <a:t>ug</a:t>
            </a:r>
            <a:r>
              <a:rPr lang="en-US" sz="3600" dirty="0" smtClean="0">
                <a:latin typeface="Preeti" pitchFamily="2" charset="0"/>
              </a:rPr>
              <a:t>]{ </a:t>
            </a:r>
            <a:r>
              <a:rPr lang="en-US" sz="3600" dirty="0" err="1" smtClean="0">
                <a:latin typeface="Preeti" pitchFamily="2" charset="0"/>
              </a:rPr>
              <a:t>tyf</a:t>
            </a:r>
            <a:r>
              <a:rPr lang="en-US" sz="3600" dirty="0" smtClean="0">
                <a:latin typeface="Preeti" pitchFamily="2" charset="0"/>
              </a:rPr>
              <a:t> </a:t>
            </a:r>
            <a:r>
              <a:rPr lang="en-US" sz="3600" dirty="0" err="1" smtClean="0">
                <a:latin typeface="Preeti" pitchFamily="2" charset="0"/>
              </a:rPr>
              <a:t>hftLo</a:t>
            </a:r>
            <a:r>
              <a:rPr lang="en-US" sz="3600" dirty="0" smtClean="0">
                <a:latin typeface="Preeti" pitchFamily="2" charset="0"/>
              </a:rPr>
              <a:t> e]</a:t>
            </a:r>
            <a:r>
              <a:rPr lang="en-US" sz="3600" dirty="0" err="1" smtClean="0">
                <a:latin typeface="Preeti" pitchFamily="2" charset="0"/>
              </a:rPr>
              <a:t>befj</a:t>
            </a:r>
            <a:r>
              <a:rPr lang="en-US" sz="3600" dirty="0" smtClean="0">
                <a:latin typeface="Preeti" pitchFamily="2" charset="0"/>
              </a:rPr>
              <a:t> / 5'jf5't </a:t>
            </a:r>
            <a:r>
              <a:rPr lang="en-US" sz="3600" dirty="0" err="1" smtClean="0">
                <a:latin typeface="Preeti" pitchFamily="2" charset="0"/>
              </a:rPr>
              <a:t>ljifodf</a:t>
            </a:r>
            <a:r>
              <a:rPr lang="en-US" sz="3600" dirty="0" smtClean="0">
                <a:latin typeface="Preeti" pitchFamily="2" charset="0"/>
              </a:rPr>
              <a:t> </a:t>
            </a:r>
            <a:r>
              <a:rPr lang="en-US" sz="3600" dirty="0" err="1" smtClean="0">
                <a:latin typeface="Preeti" pitchFamily="2" charset="0"/>
              </a:rPr>
              <a:t>ljw</a:t>
            </a:r>
            <a:r>
              <a:rPr lang="en-US" sz="3600" dirty="0" smtClean="0">
                <a:latin typeface="Preeti" pitchFamily="2" charset="0"/>
              </a:rPr>
              <a:t>]</a:t>
            </a:r>
            <a:r>
              <a:rPr lang="en-US" sz="3600" dirty="0" err="1" smtClean="0">
                <a:latin typeface="Preeti" pitchFamily="2" charset="0"/>
              </a:rPr>
              <a:t>os</a:t>
            </a:r>
            <a:r>
              <a:rPr lang="en-US" sz="3600" dirty="0" smtClean="0">
                <a:latin typeface="Preeti" pitchFamily="2" charset="0"/>
              </a:rPr>
              <a:t> </a:t>
            </a:r>
            <a:r>
              <a:rPr lang="en-US" sz="3600" dirty="0" err="1" smtClean="0">
                <a:latin typeface="Preeti" pitchFamily="2" charset="0"/>
              </a:rPr>
              <a:t>kfl</a:t>
            </a:r>
            <a:r>
              <a:rPr lang="en-US" sz="3600" dirty="0" smtClean="0">
                <a:latin typeface="Preeti" pitchFamily="2" charset="0"/>
              </a:rPr>
              <a:t>/t </a:t>
            </a:r>
            <a:r>
              <a:rPr lang="en-US" sz="3600" dirty="0" err="1" smtClean="0">
                <a:latin typeface="Preeti" pitchFamily="2" charset="0"/>
              </a:rPr>
              <a:t>ug</a:t>
            </a:r>
            <a:r>
              <a:rPr lang="en-US" sz="3600" dirty="0" smtClean="0">
                <a:latin typeface="Preeti" pitchFamily="2" charset="0"/>
              </a:rPr>
              <a:t>]{ </a:t>
            </a:r>
          </a:p>
          <a:p>
            <a:pPr>
              <a:buNone/>
            </a:pPr>
            <a:r>
              <a:rPr lang="en-US" sz="3600" dirty="0" smtClean="0">
                <a:latin typeface="Preeti" pitchFamily="2" charset="0"/>
              </a:rPr>
              <a:t>!)&amp;=!!M </a:t>
            </a:r>
            <a:r>
              <a:rPr lang="en-US" sz="3600" dirty="0" err="1" smtClean="0">
                <a:latin typeface="Preeti" pitchFamily="2" charset="0"/>
              </a:rPr>
              <a:t>dlxnfx</a:t>
            </a:r>
            <a:r>
              <a:rPr lang="en-US" sz="3600" dirty="0" smtClean="0">
                <a:latin typeface="Preeti" pitchFamily="2" charset="0"/>
              </a:rPr>
              <a:t>?, </a:t>
            </a:r>
            <a:r>
              <a:rPr lang="en-US" sz="3600" dirty="0" err="1" smtClean="0">
                <a:latin typeface="Preeti" pitchFamily="2" charset="0"/>
              </a:rPr>
              <a:t>afnaflnsfx</a:t>
            </a:r>
            <a:r>
              <a:rPr lang="en-US" sz="3600" dirty="0" smtClean="0">
                <a:latin typeface="Preeti" pitchFamily="2" charset="0"/>
              </a:rPr>
              <a:t>? / </a:t>
            </a:r>
            <a:r>
              <a:rPr lang="en-US" sz="3600" dirty="0" err="1" smtClean="0">
                <a:latin typeface="Preeti" pitchFamily="2" charset="0"/>
              </a:rPr>
              <a:t>blntx</a:t>
            </a:r>
            <a:r>
              <a:rPr lang="en-US" sz="3600" dirty="0" smtClean="0">
                <a:latin typeface="Preeti" pitchFamily="2" charset="0"/>
              </a:rPr>
              <a:t>? </a:t>
            </a:r>
            <a:r>
              <a:rPr lang="en-US" sz="3600" dirty="0" err="1" smtClean="0">
                <a:latin typeface="Preeti" pitchFamily="2" charset="0"/>
              </a:rPr>
              <a:t>nufotsf</a:t>
            </a:r>
            <a:r>
              <a:rPr lang="en-US" sz="3600" dirty="0" smtClean="0">
                <a:latin typeface="Preeti" pitchFamily="2" charset="0"/>
              </a:rPr>
              <a:t>] </a:t>
            </a:r>
            <a:r>
              <a:rPr lang="en-US" sz="3600" dirty="0" err="1" smtClean="0">
                <a:latin typeface="Preeti" pitchFamily="2" charset="0"/>
              </a:rPr>
              <a:t>lje</a:t>
            </a:r>
            <a:r>
              <a:rPr lang="en-US" sz="3600" dirty="0" smtClean="0">
                <a:latin typeface="Preeti" pitchFamily="2" charset="0"/>
              </a:rPr>
              <a:t>]b </a:t>
            </a:r>
            <a:r>
              <a:rPr lang="en-US" sz="3600" dirty="0" err="1" smtClean="0">
                <a:latin typeface="Preeti" pitchFamily="2" charset="0"/>
              </a:rPr>
              <a:t>cGTo</a:t>
            </a:r>
            <a:r>
              <a:rPr lang="en-US" sz="3600" dirty="0" smtClean="0">
                <a:latin typeface="Preeti" pitchFamily="2" charset="0"/>
              </a:rPr>
              <a:t> </a:t>
            </a:r>
            <a:r>
              <a:rPr lang="en-US" sz="3600" dirty="0" err="1" smtClean="0">
                <a:latin typeface="Preeti" pitchFamily="2" charset="0"/>
              </a:rPr>
              <a:t>ug</a:t>
            </a:r>
            <a:r>
              <a:rPr lang="en-US" sz="3600" dirty="0" smtClean="0">
                <a:latin typeface="Preeti" pitchFamily="2" charset="0"/>
              </a:rPr>
              <a:t>{ </a:t>
            </a:r>
            <a:r>
              <a:rPr lang="en-US" sz="3600" dirty="0" err="1" smtClean="0">
                <a:latin typeface="Preeti" pitchFamily="2" charset="0"/>
              </a:rPr>
              <a:t>cfjZos</a:t>
            </a:r>
            <a:r>
              <a:rPr lang="en-US" sz="3600" dirty="0" smtClean="0">
                <a:latin typeface="Preeti" pitchFamily="2" charset="0"/>
              </a:rPr>
              <a:t> </a:t>
            </a:r>
            <a:r>
              <a:rPr lang="en-US" sz="3600" dirty="0" err="1" smtClean="0">
                <a:latin typeface="Preeti" pitchFamily="2" charset="0"/>
              </a:rPr>
              <a:t>sfg'gL</a:t>
            </a:r>
            <a:r>
              <a:rPr lang="en-US" sz="3600" dirty="0" smtClean="0">
                <a:latin typeface="Preeti" pitchFamily="2" charset="0"/>
              </a:rPr>
              <a:t> / </a:t>
            </a:r>
            <a:r>
              <a:rPr lang="en-US" sz="3600" dirty="0" err="1" smtClean="0">
                <a:latin typeface="Preeti" pitchFamily="2" charset="0"/>
              </a:rPr>
              <a:t>gLltut</a:t>
            </a:r>
            <a:r>
              <a:rPr lang="en-US" sz="3600" dirty="0" smtClean="0">
                <a:latin typeface="Preeti" pitchFamily="2" charset="0"/>
              </a:rPr>
              <a:t> </a:t>
            </a:r>
            <a:r>
              <a:rPr lang="en-US" sz="3600" dirty="0" err="1" smtClean="0">
                <a:latin typeface="Preeti" pitchFamily="2" charset="0"/>
              </a:rPr>
              <a:t>pkfox</a:t>
            </a:r>
            <a:r>
              <a:rPr lang="en-US" sz="3600" dirty="0" smtClean="0">
                <a:latin typeface="Preeti" pitchFamily="2" charset="0"/>
              </a:rPr>
              <a:t>? </a:t>
            </a:r>
            <a:r>
              <a:rPr lang="en-US" sz="3600" dirty="0" err="1" smtClean="0">
                <a:latin typeface="Preeti" pitchFamily="2" charset="0"/>
              </a:rPr>
              <a:t>ug</a:t>
            </a:r>
            <a:r>
              <a:rPr lang="en-US" sz="3600" dirty="0" smtClean="0">
                <a:latin typeface="Preeti" pitchFamily="2" charset="0"/>
              </a:rPr>
              <a:t>]{</a:t>
            </a:r>
          </a:p>
          <a:p>
            <a:pPr>
              <a:buNone/>
            </a:pPr>
            <a:r>
              <a:rPr lang="en-US" sz="3600" dirty="0" smtClean="0">
                <a:latin typeface="Preeti" pitchFamily="2" charset="0"/>
              </a:rPr>
              <a:t>!)&amp;=!@M </a:t>
            </a:r>
            <a:r>
              <a:rPr lang="en-US" sz="3600" dirty="0" err="1" smtClean="0">
                <a:latin typeface="Preeti" pitchFamily="2" charset="0"/>
              </a:rPr>
              <a:t>hftLo</a:t>
            </a:r>
            <a:r>
              <a:rPr lang="en-US" sz="3600" dirty="0" smtClean="0">
                <a:latin typeface="Preeti" pitchFamily="2" charset="0"/>
              </a:rPr>
              <a:t> </a:t>
            </a:r>
            <a:r>
              <a:rPr lang="en-US" sz="3600" dirty="0" err="1" smtClean="0">
                <a:latin typeface="Preeti" pitchFamily="2" charset="0"/>
              </a:rPr>
              <a:t>lje</a:t>
            </a:r>
            <a:r>
              <a:rPr lang="en-US" sz="3600" dirty="0" smtClean="0">
                <a:latin typeface="Preeti" pitchFamily="2" charset="0"/>
              </a:rPr>
              <a:t>]</a:t>
            </a:r>
            <a:r>
              <a:rPr lang="en-US" sz="3600" dirty="0" err="1" smtClean="0">
                <a:latin typeface="Preeti" pitchFamily="2" charset="0"/>
              </a:rPr>
              <a:t>bnfO</a:t>
            </a:r>
            <a:r>
              <a:rPr lang="en-US" sz="3600" dirty="0" smtClean="0">
                <a:latin typeface="Preeti" pitchFamily="2" charset="0"/>
              </a:rPr>
              <a:t>{ ck/</a:t>
            </a:r>
            <a:r>
              <a:rPr lang="en-US" sz="3600" dirty="0" err="1" smtClean="0">
                <a:latin typeface="Preeti" pitchFamily="2" charset="0"/>
              </a:rPr>
              <a:t>flws</a:t>
            </a:r>
            <a:r>
              <a:rPr lang="en-US" sz="3600" dirty="0" smtClean="0">
                <a:latin typeface="Preeti" pitchFamily="2" charset="0"/>
              </a:rPr>
              <a:t>/0f </a:t>
            </a:r>
            <a:r>
              <a:rPr lang="en-US" sz="3600" dirty="0" err="1" smtClean="0">
                <a:latin typeface="Preeti" pitchFamily="2" charset="0"/>
              </a:rPr>
              <a:t>ug</a:t>
            </a:r>
            <a:r>
              <a:rPr lang="en-US" sz="3600" dirty="0" smtClean="0">
                <a:latin typeface="Preeti" pitchFamily="2" charset="0"/>
              </a:rPr>
              <a:t>]{</a:t>
            </a:r>
          </a:p>
          <a:p>
            <a:pPr>
              <a:buNone/>
            </a:pPr>
            <a:r>
              <a:rPr lang="en-US" sz="3600" dirty="0" smtClean="0">
                <a:latin typeface="Preeti" pitchFamily="2" charset="0"/>
              </a:rPr>
              <a:t>!)&amp;=!#M “5'jf5't” </a:t>
            </a:r>
            <a:r>
              <a:rPr lang="en-US" sz="3600" dirty="0" err="1" smtClean="0">
                <a:latin typeface="Preeti" pitchFamily="2" charset="0"/>
              </a:rPr>
              <a:t>nufot</a:t>
            </a:r>
            <a:r>
              <a:rPr lang="en-US" sz="3600" dirty="0" smtClean="0">
                <a:latin typeface="Preeti" pitchFamily="2" charset="0"/>
              </a:rPr>
              <a:t>, lb3{</a:t>
            </a:r>
            <a:r>
              <a:rPr lang="en-US" sz="3600" dirty="0" err="1" smtClean="0">
                <a:latin typeface="Preeti" pitchFamily="2" charset="0"/>
              </a:rPr>
              <a:t>sflng</a:t>
            </a:r>
            <a:r>
              <a:rPr lang="en-US" sz="3600" dirty="0" smtClean="0">
                <a:latin typeface="Preeti" pitchFamily="2" charset="0"/>
              </a:rPr>
              <a:t> </a:t>
            </a:r>
            <a:r>
              <a:rPr lang="en-US" sz="3600" dirty="0" err="1" smtClean="0">
                <a:latin typeface="Preeti" pitchFamily="2" charset="0"/>
              </a:rPr>
              <a:t>lje</a:t>
            </a:r>
            <a:r>
              <a:rPr lang="en-US" sz="3600" dirty="0" smtClean="0">
                <a:latin typeface="Preeti" pitchFamily="2" charset="0"/>
              </a:rPr>
              <a:t>]</a:t>
            </a:r>
            <a:r>
              <a:rPr lang="en-US" sz="3600" dirty="0" err="1" smtClean="0">
                <a:latin typeface="Preeti" pitchFamily="2" charset="0"/>
              </a:rPr>
              <a:t>bnfO</a:t>
            </a:r>
            <a:r>
              <a:rPr lang="en-US" sz="3600" dirty="0" smtClean="0">
                <a:latin typeface="Preeti" pitchFamily="2" charset="0"/>
              </a:rPr>
              <a:t>{ ;</a:t>
            </a:r>
            <a:r>
              <a:rPr lang="en-US" sz="3600" dirty="0" err="1" smtClean="0">
                <a:latin typeface="Preeti" pitchFamily="2" charset="0"/>
              </a:rPr>
              <a:t>Daf</a:t>
            </a:r>
            <a:r>
              <a:rPr lang="en-US" sz="3600" dirty="0" smtClean="0">
                <a:latin typeface="Preeti" pitchFamily="2" charset="0"/>
              </a:rPr>
              <a:t>]</a:t>
            </a:r>
            <a:r>
              <a:rPr lang="en-US" sz="3600" dirty="0" err="1" smtClean="0">
                <a:latin typeface="Preeti" pitchFamily="2" charset="0"/>
              </a:rPr>
              <a:t>wg</a:t>
            </a:r>
            <a:r>
              <a:rPr lang="en-US" sz="3600" dirty="0" smtClean="0">
                <a:latin typeface="Preeti" pitchFamily="2" charset="0"/>
              </a:rPr>
              <a:t> </a:t>
            </a:r>
            <a:r>
              <a:rPr lang="en-US" sz="3600" dirty="0" err="1" smtClean="0">
                <a:latin typeface="Preeti" pitchFamily="2" charset="0"/>
              </a:rPr>
              <a:t>ug</a:t>
            </a:r>
            <a:r>
              <a:rPr lang="en-US" sz="3600" dirty="0" smtClean="0">
                <a:latin typeface="Preeti" pitchFamily="2" charset="0"/>
              </a:rPr>
              <a:t>{ / </a:t>
            </a:r>
            <a:r>
              <a:rPr lang="en-US" sz="3600" dirty="0" err="1" smtClean="0">
                <a:latin typeface="Preeti" pitchFamily="2" charset="0"/>
              </a:rPr>
              <a:t>lgd</a:t>
            </a:r>
            <a:r>
              <a:rPr lang="en-US" sz="3600" dirty="0" smtClean="0">
                <a:latin typeface="Preeti" pitchFamily="2" charset="0"/>
              </a:rPr>
              <a:t>'{n </a:t>
            </a:r>
            <a:r>
              <a:rPr lang="en-US" sz="3600" dirty="0" err="1" smtClean="0">
                <a:latin typeface="Preeti" pitchFamily="2" charset="0"/>
              </a:rPr>
              <a:t>ug</a:t>
            </a:r>
            <a:r>
              <a:rPr lang="en-US" sz="3600" dirty="0" smtClean="0">
                <a:latin typeface="Preeti" pitchFamily="2" charset="0"/>
              </a:rPr>
              <a:t>{ </a:t>
            </a:r>
            <a:r>
              <a:rPr lang="en-US" sz="3600" dirty="0" err="1" smtClean="0">
                <a:latin typeface="Preeti" pitchFamily="2" charset="0"/>
              </a:rPr>
              <a:t>sfg'gL</a:t>
            </a:r>
            <a:r>
              <a:rPr lang="en-US" sz="3600" dirty="0" smtClean="0">
                <a:latin typeface="Preeti" pitchFamily="2" charset="0"/>
              </a:rPr>
              <a:t> </a:t>
            </a:r>
            <a:r>
              <a:rPr lang="en-US" sz="3600" dirty="0" err="1" smtClean="0">
                <a:latin typeface="Preeti" pitchFamily="2" charset="0"/>
              </a:rPr>
              <a:t>pkfox?sf</a:t>
            </a:r>
            <a:r>
              <a:rPr lang="en-US" sz="3600" dirty="0" smtClean="0">
                <a:latin typeface="Preeti" pitchFamily="2" charset="0"/>
              </a:rPr>
              <a:t>] </a:t>
            </a:r>
            <a:r>
              <a:rPr lang="en-US" sz="3600" dirty="0" err="1" smtClean="0">
                <a:latin typeface="Preeti" pitchFamily="2" charset="0"/>
              </a:rPr>
              <a:t>kxn</a:t>
            </a:r>
            <a:r>
              <a:rPr lang="en-US" sz="3600" dirty="0" smtClean="0">
                <a:latin typeface="Preeti" pitchFamily="2" charset="0"/>
              </a:rPr>
              <a:t> </a:t>
            </a:r>
            <a:r>
              <a:rPr lang="en-US" sz="3600" dirty="0" err="1" smtClean="0">
                <a:latin typeface="Preeti" pitchFamily="2" charset="0"/>
              </a:rPr>
              <a:t>ug</a:t>
            </a:r>
            <a:r>
              <a:rPr lang="en-US" sz="3600" dirty="0" smtClean="0">
                <a:latin typeface="Preeti" pitchFamily="2" charset="0"/>
              </a:rPr>
              <a:t>]{ </a:t>
            </a:r>
          </a:p>
        </p:txBody>
      </p:sp>
      <p:sp>
        <p:nvSpPr>
          <p:cNvPr id="534531" name="Rectangle 3"/>
          <p:cNvSpPr>
            <a:spLocks noChangeArrowheads="1"/>
          </p:cNvSpPr>
          <p:nvPr/>
        </p:nvSpPr>
        <p:spPr bwMode="auto">
          <a:xfrm>
            <a:off x="646113" y="341313"/>
            <a:ext cx="11341100" cy="1606550"/>
          </a:xfrm>
          <a:prstGeom prst="rect">
            <a:avLst/>
          </a:prstGeom>
          <a:noFill/>
          <a:ln w="9525">
            <a:noFill/>
            <a:miter lim="800000"/>
            <a:headEnd/>
            <a:tailEnd/>
          </a:ln>
          <a:effectLst/>
        </p:spPr>
        <p:txBody>
          <a:bodyPr lIns="123444" tIns="61722" rIns="123444" bIns="61722" anchor="ctr" anchorCtr="1"/>
          <a:lstStyle/>
          <a:p>
            <a:pPr algn="ctr" defTabSz="1173163"/>
            <a:r>
              <a:rPr lang="en-US" sz="3600" b="1" u="sng" dirty="0" smtClean="0">
                <a:latin typeface="Preeti" pitchFamily="2" charset="0"/>
              </a:rPr>
              <a:t>g]</a:t>
            </a:r>
            <a:r>
              <a:rPr lang="en-US" sz="3600" b="1" u="sng" dirty="0" err="1" smtClean="0">
                <a:latin typeface="Preeti" pitchFamily="2" charset="0"/>
              </a:rPr>
              <a:t>kfnn</a:t>
            </a:r>
            <a:r>
              <a:rPr lang="en-US" sz="3600" b="1" u="sng" dirty="0" smtClean="0">
                <a:latin typeface="Preeti" pitchFamily="2" charset="0"/>
              </a:rPr>
              <a:t>] l:jsf/ u/]</a:t>
            </a:r>
            <a:r>
              <a:rPr lang="en-US" sz="3600" b="1" u="sng" dirty="0" err="1" smtClean="0">
                <a:latin typeface="Preeti" pitchFamily="2" charset="0"/>
              </a:rPr>
              <a:t>sf</a:t>
            </a:r>
            <a:r>
              <a:rPr lang="en-US" sz="3600" b="1" u="sng" dirty="0" smtClean="0">
                <a:latin typeface="Preeti" pitchFamily="2" charset="0"/>
              </a:rPr>
              <a:t> </a:t>
            </a:r>
            <a:r>
              <a:rPr lang="en-US" sz="3600" b="1" u="sng" dirty="0" err="1" smtClean="0">
                <a:latin typeface="Preeti" pitchFamily="2" charset="0"/>
              </a:rPr>
              <a:t>o"lkcf</a:t>
            </a:r>
            <a:r>
              <a:rPr lang="en-US" sz="3600" b="1" u="sng" dirty="0" smtClean="0">
                <a:latin typeface="Preeti" pitchFamily="2" charset="0"/>
              </a:rPr>
              <a:t>/</a:t>
            </a:r>
            <a:r>
              <a:rPr lang="en-US" sz="3600" b="1" u="sng" dirty="0" err="1" smtClean="0">
                <a:latin typeface="Preeti" pitchFamily="2" charset="0"/>
              </a:rPr>
              <a:t>sf</a:t>
            </a:r>
            <a:r>
              <a:rPr lang="en-US" sz="3600" b="1" u="sng" dirty="0" smtClean="0">
                <a:latin typeface="Preeti" pitchFamily="2" charset="0"/>
              </a:rPr>
              <a:t> </a:t>
            </a:r>
            <a:r>
              <a:rPr lang="en-US" sz="3600" b="1" u="sng" dirty="0" err="1" smtClean="0">
                <a:latin typeface="Preeti" pitchFamily="2" charset="0"/>
              </a:rPr>
              <a:t>l;kmfl</a:t>
            </a:r>
            <a:r>
              <a:rPr lang="en-US" sz="3600" b="1" u="sng" dirty="0" smtClean="0">
                <a:latin typeface="Preeti" pitchFamily="2" charset="0"/>
              </a:rPr>
              <a:t>/</a:t>
            </a:r>
            <a:r>
              <a:rPr lang="en-US" sz="3600" b="1" u="sng" dirty="0" err="1" smtClean="0">
                <a:latin typeface="Preeti" pitchFamily="2" charset="0"/>
              </a:rPr>
              <a:t>zx</a:t>
            </a:r>
            <a:r>
              <a:rPr lang="en-US" sz="3600" b="1" u="sng" dirty="0" smtClean="0">
                <a:latin typeface="Preeti" pitchFamily="2" charset="0"/>
              </a:rPr>
              <a:t>?</a:t>
            </a:r>
            <a:endParaRPr lang="en-US" sz="3600" dirty="0" smtClean="0">
              <a:latin typeface="Preeti"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hiteback">
  <a:themeElements>
    <a:clrScheme name="whitebac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hiteba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73163" rtl="0" eaLnBrk="1" fontAlgn="base" latinLnBrk="0" hangingPunct="1">
          <a:lnSpc>
            <a:spcPct val="100000"/>
          </a:lnSpc>
          <a:spcBef>
            <a:spcPct val="0"/>
          </a:spcBef>
          <a:spcAft>
            <a:spcPct val="0"/>
          </a:spcAft>
          <a:buClrTx/>
          <a:buSzTx/>
          <a:buFontTx/>
          <a:buNone/>
          <a:tabLst/>
          <a:defRPr kumimoji="0" lang="th-TH" sz="2300" b="0" i="0" u="none" strike="noStrike" cap="none" normalizeH="0" baseline="0" smtClean="0">
            <a:ln>
              <a:noFill/>
            </a:ln>
            <a:solidFill>
              <a:schemeClr val="tx1"/>
            </a:solidFill>
            <a:effectLst/>
            <a:latin typeface="Arial" charset="0"/>
            <a:cs typeface="Angsana New" pitchFamily="18" charset="-34"/>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73163" rtl="0" eaLnBrk="1" fontAlgn="base" latinLnBrk="0" hangingPunct="1">
          <a:lnSpc>
            <a:spcPct val="100000"/>
          </a:lnSpc>
          <a:spcBef>
            <a:spcPct val="0"/>
          </a:spcBef>
          <a:spcAft>
            <a:spcPct val="0"/>
          </a:spcAft>
          <a:buClrTx/>
          <a:buSzTx/>
          <a:buFontTx/>
          <a:buNone/>
          <a:tabLst/>
          <a:defRPr kumimoji="0" lang="th-TH" sz="2300" b="0" i="0" u="none" strike="noStrike" cap="none" normalizeH="0" baseline="0" smtClean="0">
            <a:ln>
              <a:noFill/>
            </a:ln>
            <a:solidFill>
              <a:schemeClr val="tx1"/>
            </a:solidFill>
            <a:effectLst/>
            <a:latin typeface="Arial" charset="0"/>
            <a:cs typeface="Angsana New" pitchFamily="18" charset="-34"/>
          </a:defRPr>
        </a:defPPr>
      </a:lstStyle>
    </a:lnDef>
  </a:objectDefaults>
  <a:extraClrSchemeLst>
    <a:extraClrScheme>
      <a:clrScheme name="whitebac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bac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bac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bac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bac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bac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bac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bac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bac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bac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bac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bac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73163" rtl="0" eaLnBrk="1" fontAlgn="base" latinLnBrk="0" hangingPunct="1">
          <a:lnSpc>
            <a:spcPct val="100000"/>
          </a:lnSpc>
          <a:spcBef>
            <a:spcPct val="0"/>
          </a:spcBef>
          <a:spcAft>
            <a:spcPct val="0"/>
          </a:spcAft>
          <a:buClrTx/>
          <a:buSzTx/>
          <a:buFontTx/>
          <a:buNone/>
          <a:tabLst/>
          <a:defRPr kumimoji="0" lang="th-TH" sz="2300" b="0" i="0" u="none" strike="noStrike" cap="none" normalizeH="0" baseline="0" smtClean="0">
            <a:ln>
              <a:noFill/>
            </a:ln>
            <a:solidFill>
              <a:schemeClr val="tx1"/>
            </a:solidFill>
            <a:effectLst/>
            <a:latin typeface="Arial" charset="0"/>
            <a:cs typeface="Angsana New" pitchFamily="18" charset="-34"/>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73163" rtl="0" eaLnBrk="1" fontAlgn="base" latinLnBrk="0" hangingPunct="1">
          <a:lnSpc>
            <a:spcPct val="100000"/>
          </a:lnSpc>
          <a:spcBef>
            <a:spcPct val="0"/>
          </a:spcBef>
          <a:spcAft>
            <a:spcPct val="0"/>
          </a:spcAft>
          <a:buClrTx/>
          <a:buSzTx/>
          <a:buFontTx/>
          <a:buNone/>
          <a:tabLst/>
          <a:defRPr kumimoji="0" lang="th-TH" sz="2300" b="0" i="0" u="none" strike="noStrike" cap="none" normalizeH="0" baseline="0" smtClean="0">
            <a:ln>
              <a:noFill/>
            </a:ln>
            <a:solidFill>
              <a:schemeClr val="tx1"/>
            </a:solidFill>
            <a:effectLst/>
            <a:latin typeface="Arial" charset="0"/>
            <a:cs typeface="Angsana New" pitchFamily="18" charset="-34"/>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OHCHR PPT background</Template>
  <TotalTime>14953</TotalTime>
  <Words>716</Words>
  <Application>Microsoft Office PowerPoint</Application>
  <PresentationFormat>Custom</PresentationFormat>
  <Paragraphs>45</Paragraphs>
  <Slides>11</Slides>
  <Notes>5</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whiteback</vt:lpstr>
      <vt:lpstr>Custom Design</vt:lpstr>
      <vt:lpstr>Slide 4</vt:lpstr>
      <vt:lpstr>जातपात भन्नु नै समानता तथा अविभेदजस्ता मानवअधिकारका सिद्धान्तहरूको निषेध हो। जातपातमा आधारित विभेद मानवअधिकारको उल्लङ्घन मात्र होइन, यसले विभेदबाट प्रभावित व्यक्तिहरूलाई तिनका नागरिक, राजनीतिक, आर्थिक, सामाजिक तथा सांस्कृतिक अधिकारहरूका अन्य दुर्व्यवहारको जोखिममा समेत पार्दछ।  - नभि पिल्ले   संयुक्त राष्ट«संघ मानवअधिकार उच्चायुक्त     Expressed in her Opinion Article   Tearing Down the Wall of Caste      (8 October 2009).  </vt:lpstr>
      <vt:lpstr>Slide 6</vt:lpstr>
      <vt:lpstr>dfgjclwsf/ kl/ifb\</vt:lpstr>
      <vt:lpstr>ljZjAofkL cfjlws k'g/fjnf]sg -o"lkcf/_ </vt:lpstr>
      <vt:lpstr>qmdz===</vt:lpstr>
      <vt:lpstr>Slide 10</vt:lpstr>
      <vt:lpstr>Slide 11</vt:lpstr>
      <vt:lpstr>Slide 12</vt:lpstr>
      <vt:lpstr>Slide 13</vt:lpstr>
      <vt:lpstr>कुनै प्रश्न वा टिप्पणी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Based Approaches to Development</dc:title>
  <dc:creator>Asus</dc:creator>
  <cp:lastModifiedBy>Bhim Pariyar</cp:lastModifiedBy>
  <cp:revision>841</cp:revision>
  <dcterms:created xsi:type="dcterms:W3CDTF">2003-12-08T06:29:52Z</dcterms:created>
  <dcterms:modified xsi:type="dcterms:W3CDTF">2011-09-13T01:01:20Z</dcterms:modified>
</cp:coreProperties>
</file>